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56" r:id="rId2"/>
    <p:sldId id="257" r:id="rId3"/>
    <p:sldId id="258" r:id="rId4"/>
    <p:sldId id="261" r:id="rId5"/>
    <p:sldId id="262" r:id="rId6"/>
    <p:sldId id="263" r:id="rId7"/>
    <p:sldId id="310" r:id="rId8"/>
    <p:sldId id="264" r:id="rId9"/>
    <p:sldId id="267" r:id="rId10"/>
    <p:sldId id="268" r:id="rId11"/>
    <p:sldId id="270" r:id="rId12"/>
    <p:sldId id="311" r:id="rId13"/>
    <p:sldId id="271" r:id="rId14"/>
  </p:sldIdLst>
  <p:sldSz cx="9144000" cy="5143500" type="screen16x9"/>
  <p:notesSz cx="6858000" cy="9144000"/>
  <p:embeddedFontLst>
    <p:embeddedFont>
      <p:font typeface="Montserrat" panose="00000500000000000000" pitchFamily="2" charset="0"/>
      <p:regular r:id="rId16"/>
      <p:bold r:id="rId17"/>
      <p:italic r:id="rId18"/>
      <p:boldItalic r:id="rId19"/>
    </p:embeddedFont>
    <p:embeddedFont>
      <p:font typeface="Montserrat ExtraBold" panose="00000900000000000000" pitchFamily="2" charset="0"/>
      <p:bold r:id="rId20"/>
      <p:boldItalic r:id="rId21"/>
    </p:embeddedFont>
    <p:embeddedFont>
      <p:font typeface="Montserrat ExtraLight" panose="000003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3C05A4-29AD-4D6B-B582-A241B68FE2B2}">
  <a:tblStyle styleId="{863C05A4-29AD-4D6B-B582-A241B68FE2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01:08.337"/>
    </inkml:context>
    <inkml:brush xml:id="br0">
      <inkml:brushProperty name="width" value="0.1" units="cm"/>
      <inkml:brushProperty name="height" value="0.1" units="cm"/>
      <inkml:brushProperty name="color" value="#33CCFF"/>
    </inkml:brush>
  </inkml:definitions>
  <inkml:trace contextRef="#ctx0" brushRef="#br0">1 909 24575,'1657'-83'0,"-944"7"0,-12 47 0,-700 29 0,6 0 0,-1 0 0,0 0 0,0-1 0,0 1 0,9-4 0,-14 4 0,0 0 0,0 0 0,0-1 0,-1 1 0,1-1 0,0 1 0,-1 0 0,1-1 0,0 1 0,-1-1 0,1 0 0,0 1 0,-1-1 0,1 1 0,-1-1 0,1 0 0,-1 0 0,1 1 0,-1-1 0,1-1 0,-1 1 0,0-1 0,0 1 0,0 0 0,0-1 0,0 1 0,-1 0 0,1 0 0,0-1 0,-1 1 0,1 0 0,-1-1 0,1 1 0,-1 0 0,1 0 0,-1 0 0,0 0 0,-1-2 0,-13-16 0,0 1 0,-1 0 0,-32-26 0,-65-44 0,91 72 0,-34-26 0,-273-213 0,120 93 0,180 144 0,29 18 0,0 1 0,0-1 0,0 0 0,0 0 0,0 0 0,0 1 0,0-1 0,0 0 0,0 0 0,0 0 0,0 1 0,0-1 0,0 0 0,0 0 0,0 0 0,0 1 0,0-1 0,-1 0 0,1 0 0,0 0 0,0 0 0,0 1 0,0-1 0,0 0 0,0 0 0,-1 0 0,1 0 0,0 0 0,0 0 0,0 1 0,0-1 0,-1 0 0,1 0 0,0 0 0,0 0 0,0 0 0,-1 0 0,1 0 0,0 0 0,0 0 0,0 0 0,-1 0 0,1 0 0,0 0 0,0 0 0,0 0 0,-1 0 0,1 0 0,0 0 0,0 0 0,-1 0 0,17 21 0,59 54 0,142 108 0,-214-181 0,106 78 0,3-4 0,4-6 0,129 57 0,-164-85 0,-80-41 0,0-1 0,0 0 0,0 1 0,0-1 0,0 1 0,0-1 0,-1 1 0,1-1 0,0 1 0,0-1 0,0 1 0,-1 0 0,1-1 0,0 1 0,-1 0 0,1 0 0,-1 0 0,1 0 0,-1-1 0,1 1 0,-1 0 0,1 0 0,-1 0 0,0 0 0,0 0 0,1 0 0,-1 0 0,0 0 0,0 0 0,0 0 0,0 0 0,0 0 0,0 0 0,-1 0 0,1 0 0,0 0 0,0 0 0,-1 1 0,-2 3 0,-1 0 0,1-1 0,-1 0 0,0 0 0,0 0 0,-5 4 0,3-3 0,-397 343 120,-22-30-1605,341-264-5341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5:21.376"/>
    </inkml:context>
    <inkml:brush xml:id="br0">
      <inkml:brushProperty name="width" value="0.1" units="cm"/>
      <inkml:brushProperty name="height" value="0.1" units="cm"/>
      <inkml:brushProperty name="color" value="#FFC114"/>
    </inkml:brush>
  </inkml:definitions>
  <inkml:trace contextRef="#ctx0" brushRef="#br0">253 1 24575,'-7'0'0,"1"0"0,-1 1 0,1-1 0,-1 1 0,1 1 0,-1-1 0,1 1 0,0 0 0,0 0 0,0 1 0,0 0 0,0 0 0,-9 7 0,9-4 0,0 0 0,0 0 0,0 0 0,1 1 0,-1 0 0,2 1 0,-1-1 0,1 1 0,-6 16 0,-11 33 0,3 1 0,3 1 0,2 0 0,-10 123 0,15 248 0,10-326 0,-2-3 0,9 203 0,-4-253 0,2-1 0,2 0 0,30 95 0,-18-93 0,3 0 0,1-1 0,3-2 0,2-1 0,2-1 0,1-2 0,3-1 0,2-2 0,2-1 0,1-3 0,63 47 0,-60-56-1365,-7-8-5461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5:22.975"/>
    </inkml:context>
    <inkml:brush xml:id="br0">
      <inkml:brushProperty name="width" value="0.1" units="cm"/>
      <inkml:brushProperty name="height" value="0.1" units="cm"/>
      <inkml:brushProperty name="color" value="#FFC114"/>
    </inkml:brush>
  </inkml:definitions>
  <inkml:trace contextRef="#ctx0" brushRef="#br0">0 921 24575,'1'-12'0,"0"1"0,1 0 0,0 0 0,0 0 0,1 0 0,1 0 0,0 0 0,0 1 0,1 0 0,10-16 0,7-6 0,44-50 0,-56 71 0,-2 1 0,1 1 0,0 0 0,0 1 0,1 0 0,0 1 0,1 0 0,-1 0 0,2 1 0,-1 0 0,0 1 0,24-7 0,-27 10 0,-1 1 0,1 0 0,-1 0 0,1 0 0,-1 1 0,1 0 0,-1 1 0,1 0 0,-1 0 0,0 0 0,1 1 0,-1 0 0,0 1 0,0 0 0,0 0 0,0 0 0,-1 1 0,1 0 0,-1 0 0,0 0 0,7 8 0,11 11 0,-2 2 0,-1 0 0,-1 2 0,-1 0 0,-2 1 0,-1 1 0,-1 0 0,13 36 0,3 21 0,34 151 0,-7 92 0,-53-275 0,-2 1 0,-2 0 0,-3-1 0,-10 60 0,11-105 0,0-1 0,-1 1 0,0 0 0,-1-1 0,0 0 0,-7 14 0,8-19 0,0 0 0,0 0 0,0-1 0,-1 1 0,1-1 0,-1 0 0,1 1 0,-1-1 0,0-1 0,0 1 0,0 0 0,0-1 0,0 1 0,0-1 0,0 0 0,-1 0 0,1 0 0,0 0 0,-1-1 0,-3 1 0,-7 1 0,0-1 0,0-1 0,0 0 0,0-1 0,-1 0 0,-24-7 0,34 7 0,-1-1 0,1 0 0,0 0 0,-1 0 0,1-1 0,0 0 0,0 0 0,1 0 0,-1-1 0,1 1 0,0-1 0,-1 0 0,2-1 0,-1 1 0,0-1 0,1 1 0,0-1 0,0 0 0,-4-10 0,-1-13 0,1-1 0,1 0 0,1 0 0,2-1 0,1 1 0,1-32 0,1 33 0,-1-59 0,4 0 0,4 1 0,4-1 0,35-138 0,-29 164 0,3 1 0,3 1 0,2 1 0,3 1 0,3 2 0,1 0 0,45-55 0,-38 63 0,1 2 0,66-57 0,-92 91 0,0-2 0,-1 0 0,-1-1 0,0 0 0,-1-1 0,16-28 0,-24 39 0,-1 0 0,0 0 0,0-1 0,-1 1 0,0-1 0,1 1 0,-1-1 0,-1 1 0,1-1 0,-1 1 0,1-1 0,-1 0 0,-1 1 0,1-1 0,-1 0 0,0 1 0,0-1 0,0 1 0,0-1 0,-1 1 0,0 0 0,0 0 0,0 0 0,0 0 0,-1 0 0,1 0 0,-1 0 0,0 1 0,0-1 0,-1 1 0,-5-5 0,-4-2 0,-1 0 0,-1 0 0,0 2 0,0-1 0,-1 2 0,0 0 0,0 1 0,-1 1 0,1 0 0,-1 2 0,-26-4 0,40 7 0,-1 0 0,0 0 0,1 0 0,-1 0 0,0 1 0,1-1 0,-1 1 0,0 0 0,1 0 0,-1 1 0,1-1 0,0 1 0,-1-1 0,1 1 0,0 0 0,0 0 0,0 1 0,0-1 0,0 0 0,1 1 0,-1 0 0,1 0 0,0 0 0,0 0 0,0 0 0,-3 7 0,-2 5 0,1 0 0,1 1 0,1 0 0,-4 30 0,2-18 0,-4 27 0,2 1 0,3 0 0,2 102 0,6-116 0,2 1 0,2-2 0,1 1 0,3-1 0,25 66 0,-19-65 0,2-1 0,2-1 0,2-1 0,1 0 0,3-2 0,31 35 0,-41-54 0,1 0 0,0-1 0,2 0 0,0-2 0,0 0 0,2-2 0,-1 0 0,2-1 0,0-2 0,0 0 0,1-1 0,32 7 0,-27-10-195,1-1 0,0-2 0,0 0 0,0-2 0,0-2 0,46-5 0,-51 0-6631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5:23.772"/>
    </inkml:context>
    <inkml:brush xml:id="br0">
      <inkml:brushProperty name="width" value="0.1" units="cm"/>
      <inkml:brushProperty name="height" value="0.1" units="cm"/>
      <inkml:brushProperty name="color" value="#FFC114"/>
    </inkml:brush>
  </inkml:definitions>
  <inkml:trace contextRef="#ctx0" brushRef="#br0">85 180 24575,'-2'0'0,"0"1"0,0-1 0,0 1 0,1-1 0,-1 1 0,0 0 0,0 0 0,1 0 0,-1 0 0,1 0 0,-1 0 0,1 0 0,-1 0 0,1 0 0,0 1 0,-1-1 0,1 1 0,0-1 0,0 1 0,-1 2 0,-18 36 0,19-38 0,-5 14 0,0 0 0,1 0 0,1 1 0,1 0 0,0-1 0,1 1 0,1 0 0,0 18 0,2-23 0,0 1 0,1-1 0,0 1 0,1-1 0,0 0 0,1 0 0,1 0 0,-1 0 0,2-1 0,0 0 0,10 15 0,-2-8 0,0-1 0,1 0 0,1-1 0,1-1 0,30 23 0,-34-29 0,1-1 0,0 0 0,0-1 0,1 0 0,-1-1 0,2 0 0,-1-2 0,26 5 0,-38-8 0,0 0 0,-1-1 0,1 0 0,0 0 0,-1 0 0,1 0 0,0 0 0,0 0 0,-1-1 0,1 1 0,0-1 0,-1 1 0,1-1 0,-1 0 0,1 0 0,-1-1 0,1 1 0,-1 0 0,0-1 0,0 0 0,0 1 0,0-1 0,0 0 0,3-3 0,-2-1 0,0 0 0,0 0 0,0 0 0,-1-1 0,0 1 0,0-1 0,-1 1 0,0-1 0,1-8 0,2-23 0,-1-1 0,-2 1 0,-2-1 0,-1 1 0,-2 0 0,-1 0 0,-13-44 0,13 65 0,-1 0 0,0 0 0,-1 0 0,-1 1 0,-1 0 0,0 1 0,-1-1 0,-1 2 0,0 0 0,-1 0 0,0 1 0,-1 0 0,-1 1 0,0 1 0,0 0 0,-1 1 0,-22-11 0,-40-15-1365,47 24-5461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5:24.350"/>
    </inkml:context>
    <inkml:brush xml:id="br0">
      <inkml:brushProperty name="width" value="0.1" units="cm"/>
      <inkml:brushProperty name="height" value="0.1" units="cm"/>
      <inkml:brushProperty name="color" value="#FFC114"/>
    </inkml:brush>
  </inkml:definitions>
  <inkml:trace contextRef="#ctx0" brushRef="#br0">53 1 24575,'0'3'0,"0"9"0,0 22 0,0 24 0,0 23 0,0 12 0,-4 7 0,0-6 0,-8-19 0,-1-15 0,2-11 0,2-14-8191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5:26.053"/>
    </inkml:context>
    <inkml:brush xml:id="br0">
      <inkml:brushProperty name="width" value="0.1" units="cm"/>
      <inkml:brushProperty name="height" value="0.1" units="cm"/>
      <inkml:brushProperty name="color" value="#FFC114"/>
    </inkml:brush>
  </inkml:definitions>
  <inkml:trace contextRef="#ctx0" brushRef="#br0">1 354 24575,'3'0'0,"-1"1"0,1-1 0,-1 1 0,1-1 0,-1 1 0,1 0 0,-1 0 0,0 0 0,1 0 0,-1 0 0,0 1 0,0-1 0,0 1 0,0 0 0,0-1 0,2 3 0,27 37 0,-24-31 0,58 89 0,58 75 0,-117-166 0,23 27 0,53 49 0,-72-75 0,2 0 0,-1 0 0,1-1 0,1-1 0,-1 0 0,1 0 0,0-2 0,1 1 0,16 3 0,-17-6 0,0 0 0,0-1 0,1-1 0,-1 0 0,0-1 0,1-1 0,-1 0 0,0 0 0,0-1 0,0-1 0,0 0 0,21-9 0,-20 6 0,-1-1 0,0-1 0,-1 0 0,1 0 0,-2-1 0,1-1 0,-1 0 0,-1-1 0,1 0 0,-2 0 0,11-17 0,-4 2 0,-1 0 0,-2 0 0,-1-1 0,-1-1 0,-1 0 0,-2-1 0,-1 0 0,-1 0 0,3-38 0,-3-30 0,-9-144 0,-1 147 0,4 81 0,0 20 0,1 25 0,11 86 0,39 161 0,52 117 0,-46-187 0,35 189 0,-75-298 0,8 204 0,-25-294 0,0 0 0,0 1 0,-1-1 0,-1 0 0,1 0 0,-5 12 0,5-20 0,0 1 0,0-1 0,0 0 0,0 1 0,-1-1 0,1 0 0,-1 0 0,0 1 0,0-1 0,0-1 0,0 1 0,0 0 0,0 0 0,0-1 0,0 1 0,-1-1 0,1 0 0,0 0 0,-1 0 0,0 0 0,1 0 0,-1 0 0,1-1 0,-1 1 0,0-1 0,-4 1 0,-21-1 0,1-2 0,-48-7 0,4 0 0,54 8 0,0-1 0,1 0 0,-1-1 0,1-1 0,-24-9 0,33 10 0,0-1 0,0 0 0,1 0 0,0-1 0,0 1 0,0-1 0,0 0 0,1-1 0,0 0 0,0 0 0,0 0 0,1 0 0,0-1 0,-5-11 0,-3-8 0,2-1 0,1-1 0,1 1 0,2-2 0,-7-54 0,4-150 0,9 210 0,-1-30 0,-1 14 0,2-1 0,2 0 0,7-41 0,-4 67 0,0 0 0,1 0 0,1 0 0,0 1 0,1 0 0,0 0 0,1 1 0,0 0 0,12-11 0,22-32 0,5-20 0,-30 45 0,2 0 0,1 2 0,1 0 0,35-34 0,24-15-1365,-58 57-5461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5:26.965"/>
    </inkml:context>
    <inkml:brush xml:id="br0">
      <inkml:brushProperty name="width" value="0.1" units="cm"/>
      <inkml:brushProperty name="height" value="0.1" units="cm"/>
      <inkml:brushProperty name="color" value="#FFC114"/>
    </inkml:brush>
  </inkml:definitions>
  <inkml:trace contextRef="#ctx0" brushRef="#br0">5 142 24575,'-2'87'0,"0"-45"0,2 1 0,1 0 0,12 67 0,-11-103 0,0 0 0,1 0 0,0 0 0,0 0 0,1 0 0,-1-1 0,2 1 0,-1-1 0,1 0 0,0 0 0,0-1 0,0 1 0,8 5 0,-8-7 0,0-1 0,-1 1 0,1-1 0,1 0 0,-1-1 0,0 1 0,1-1 0,0 0 0,-1 0 0,1-1 0,0 1 0,0-1 0,0-1 0,0 1 0,0-1 0,0 0 0,6-1 0,-9 0 0,0 1 0,-1-1 0,1 0 0,-1 0 0,1 0 0,-1-1 0,1 1 0,-1-1 0,0 1 0,0-1 0,0 0 0,0 0 0,0 0 0,0 0 0,0 0 0,-1 0 0,1 0 0,-1-1 0,1 1 0,-1-1 0,0 1 0,0-1 0,0 1 0,0-1 0,-1 0 0,1-2 0,2-10 0,-1 1 0,-1-1 0,0-24 0,-1 24 0,-7-273 0,7 283 6,-1-1 0,1 1-1,-2-1 1,1 1 0,0 0-1,-1-1 1,0 1 0,-1 0 0,1 0-1,-1 0 1,0 1 0,0-1-1,0 1 1,0-1 0,-1 1-1,0 0 1,0 0 0,0 1 0,-1-1-1,-5-3 1,-5-1-254,0 0 1,0 1-1,0 1 1,-1 1-1,-23-6 1,6 3-6579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5:28.090"/>
    </inkml:context>
    <inkml:brush xml:id="br0">
      <inkml:brushProperty name="width" value="0.1" units="cm"/>
      <inkml:brushProperty name="height" value="0.1" units="cm"/>
      <inkml:brushProperty name="color" value="#FFC114"/>
    </inkml:brush>
  </inkml:definitions>
  <inkml:trace contextRef="#ctx0" brushRef="#br0">1 0 24575,'6'1'0,"0"-1"0,0 1 0,0 1 0,1-1 0,-1 1 0,0 0 0,-1 0 0,9 5 0,45 28 0,-39-22 0,59 37 0,106 91 0,-138-100 0,-3 2 0,-2 2 0,51 68 0,24 52 0,136 255 0,-206-327 0,-4 1 0,-5 3 0,-3 1 0,37 175 0,-57-176 0,4 178 0,-26 99 0,6-338 0,-2 46 0,-5 1 0,-17 80 0,17-125 0,-2-1 0,-1-1 0,-2 0 0,-2 0 0,-1-1 0,-31 51 0,27-60-1365,4-8-5461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5:37.556"/>
    </inkml:context>
    <inkml:brush xml:id="br0">
      <inkml:brushProperty name="width" value="0.1" units="cm"/>
      <inkml:brushProperty name="height" value="0.1" units="cm"/>
      <inkml:brushProperty name="color" value="#FF0066"/>
    </inkml:brush>
  </inkml:definitions>
  <inkml:trace contextRef="#ctx0" brushRef="#br0">2895 769 24575,'-1'-2'0,"-1"0"0,1 0 0,-1-1 0,0 1 0,0 1 0,0-1 0,0 0 0,0 0 0,0 1 0,0-1 0,-1 1 0,1 0 0,-1 0 0,1 0 0,-1 0 0,1 0 0,-4-1 0,-50-6 0,48 7 0,-152-18 0,-112-7 0,-521-45 0,545 41 0,113 11 0,68 8 0,-117-4 0,111 10 0,1-2 0,0-4 0,-70-19 0,86 18 0,-56-5 0,-6 0 0,67 9 0,41 7 0,0 0 0,-1 0 0,1-1 0,0 0 0,0-1 0,0 0 0,-13-7 0,22 9 0,0 1 0,0-1 0,0 0 0,0 0 0,0 1 0,0-1 0,0 0 0,1 0 0,-1 0 0,0 0 0,1 0 0,-1 0 0,0 0 0,1 0 0,0 0 0,-1 0 0,1-1 0,0 1 0,-1 0 0,1 0 0,0 0 0,0 0 0,0 0 0,0-1 0,0 1 0,0 0 0,0 0 0,0 0 0,1-1 0,-1 1 0,0 0 0,1 0 0,-1 0 0,1 0 0,-1 0 0,1 0 0,0 0 0,-1 0 0,1 0 0,0 0 0,0 0 0,-1 0 0,3 0 0,3-6 0,1 0 0,0 0 0,0 1 0,10-6 0,132-88 0,241-120 0,-389 219 0,1 1 0,-1-1 0,0 0 0,1 1 0,-1-1 0,1 1 0,-1-1 0,1 1 0,-1 0 0,1 0 0,-1 0 0,3 0 0,-4 0 0,1 0 0,-1 0 0,0 0 0,1 0 0,-1 1 0,0-1 0,1 0 0,-1 0 0,0 0 0,0 1 0,1-1 0,-1 0 0,0 0 0,0 1 0,1-1 0,-1 0 0,0 1 0,0-1 0,0 0 0,0 1 0,1-1 0,-1 0 0,0 1 0,0-1 0,0 0 0,0 1 0,0-1 0,0 0 0,0 1 0,0-1 0,0 0 0,0 1 0,-1 2 0,0 1 0,1-1 0,-2 0 0,1 1 0,0-1 0,-1 0 0,1 0 0,-1 0 0,-4 5 0,-15 19 0,-3-1 0,0 0 0,-1-2 0,-1-1 0,-2-1 0,0-1 0,-1-2 0,-57 29 0,32-26 0,-58 17 0,21-9 0,37-16 0,41-12 0,1 0 0,-1 1 0,1 1 0,0 0 0,-21 12 0,30-15 0,1 1 0,-1 0 0,1 0 0,0 0 0,-1 0 0,1 0 0,0 1 0,1-1 0,-1 1 0,0-1 0,1 1 0,-1 0 0,1 0 0,0-1 0,0 1 0,0 0 0,0 0 0,1 0 0,-1 0 0,1 0 0,-1 0 0,1 0 0,0 0 0,0 0 0,1 1 0,-1-1 0,1 0 0,-1 0 0,3 4 0,1 6 0,0 0 0,2 0 0,0 0 0,0-1 0,1 0 0,0 0 0,14 16 0,71 74 0,-82-92 0,24 22 0,1-1 0,1-2 0,76 46 0,130 54 0,-214-115 0,192 85-1365,-179-78-5461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5:40.416"/>
    </inkml:context>
    <inkml:brush xml:id="br0">
      <inkml:brushProperty name="width" value="0.1" units="cm"/>
      <inkml:brushProperty name="height" value="0.1" units="cm"/>
      <inkml:brushProperty name="color" value="#FF0066"/>
    </inkml:brush>
  </inkml:definitions>
  <inkml:trace contextRef="#ctx0" brushRef="#br0">1 448 24575,'2277'0'0,"-2269"0"0,-2 0 0,0 0 0,1 0 0,-1-1 0,0 1 0,9-3 0,-14 3 0,-1-1 0,1 1 0,0 0 0,-1 0 0,1-1 0,-1 1 0,1 0 0,-1-1 0,1 1 0,-1 0 0,1-1 0,-1 1 0,1-1 0,-1 1 0,0-1 0,1 1 0,-1-1 0,0 1 0,1-1 0,-1 1 0,0-1 0,0 0 0,1 0 0,-1-1 0,0 1 0,0-1 0,-1 1 0,1 0 0,0-1 0,-1 1 0,1 0 0,-1-1 0,0 1 0,1 0 0,-1 0 0,0 0 0,0 0 0,1-1 0,-3 0 0,-127-133 0,63 69 0,46 48 0,-1 1 0,-1 0 0,0 2 0,-1 1 0,-1 1 0,-47-18 0,34 14 0,-60-34 0,86 40 0,12 10 0,0 1 0,0 0 0,0 0 0,0 0 0,0-1 0,0 1 0,0 0 0,0 0 0,0 0 0,0-1 0,0 1 0,0 0 0,1 0 0,-1 0 0,0-1 0,0 1 0,0 0 0,0 0 0,0 0 0,0 0 0,1-1 0,-1 1 0,0 0 0,0 0 0,0 0 0,0 0 0,1 0 0,-1 0 0,0 0 0,0 0 0,0-1 0,1 1 0,-1 0 0,0 0 0,0 0 0,0 0 0,1 0 0,31 1 0,4 7 0,0 2 0,0 2 0,-1 1 0,61 33 0,-18-10 0,-55-25 0,18 7 0,40 24 0,-69-35 0,-1 0 0,-1 0 0,1 2 0,-1-1 0,-1 1 0,0 1 0,0 0 0,9 12 0,-15-16 0,0 1 0,0-1 0,0 1 0,-1 0 0,0 0 0,0-1 0,-1 1 0,0 1 0,0-1 0,-1 0 0,0 0 0,0 0 0,0 0 0,-1 0 0,0 0 0,-3 11 0,-5 13 0,-1 0 0,-20 41 0,11-27 0,-38 94-682,-148 258-1,178-353-6143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29:49.863"/>
    </inkml:context>
    <inkml:brush xml:id="br0">
      <inkml:brushProperty name="width" value="0.2" units="cm"/>
      <inkml:brushProperty name="height" value="0.4" units="cm"/>
      <inkml:brushProperty name="color" value="#D9AEFF"/>
      <inkml:brushProperty name="tip" value="rectangle"/>
      <inkml:brushProperty name="rasterOp" value="maskPen"/>
      <inkml:brushProperty name="ignorePressure" value="1"/>
    </inkml:brush>
  </inkml:definitions>
  <inkml:trace contextRef="#ctx0" brushRef="#br0">0 0,'0'4,"4"18,8 34,15 32,5 21,2 15,4 2,-6-5,-7-10,-6-12,-4-10,0-13,-1-12,-3-17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01:17.808"/>
    </inkml:context>
    <inkml:brush xml:id="br0">
      <inkml:brushProperty name="width" value="0.1" units="cm"/>
      <inkml:brushProperty name="height" value="0.1" units="cm"/>
      <inkml:brushProperty name="color" value="#33CCFF"/>
    </inkml:brush>
  </inkml:definitions>
  <inkml:trace contextRef="#ctx0" brushRef="#br0">2469 373 24575,'-23'8'0,"7"0"0,-20 1 0,-1-2 0,0-2 0,-1-2 0,-65-1 0,63-2 0,-648-16 0,166 10 0,320 7 0,173-3 0,1 0 0,0-3 0,-29-7 0,24 5 0,-55-6 0,-2 13 0,66 1 0,-1 0 0,0-2 0,1-1 0,-34-7 0,55 9 0,0-1 0,0 0 0,0 0 0,0 0 0,1 0 0,-1 0 0,0-1 0,1 1 0,-1-1 0,0 0 0,1 0 0,0 0 0,-1 0 0,-1-3 0,3 3 0,0 1 0,1-1 0,0 1 0,-1-1 0,1 1 0,0-1 0,0 1 0,-1-1 0,1 0 0,0 1 0,1-1 0,-1 1 0,0-1 0,0 0 0,1 1 0,-1-1 0,1 1 0,-1-1 0,1 1 0,0-1 0,0 1 0,-1 0 0,1-1 0,0 1 0,0 0 0,0 0 0,1-1 0,-1 1 0,1-1 0,21-21 0,0 1 0,2 1 0,0 2 0,1 0 0,42-22 0,152-64 0,-202 98 0,0 1 0,21-4 0,-37 10 0,-50 14 0,1 3 0,-64 33 0,67-28 0,-1-2 0,-1-2 0,-96 23 0,91-31 0,-60 20 0,109-29 0,1-1 0,-1 0 0,1 1 0,0 0 0,-1-1 0,1 1 0,-1 0 0,1-1 0,0 1 0,-1 0 0,1 0 0,0 0 0,0 0 0,0 1 0,0-1 0,0 0 0,0 0 0,0 0 0,0 1 0,1-1 0,-1 1 0,0-1 0,1 0 0,-1 1 0,0 2 0,1-1 0,0 0 0,1 0 0,-1 0 0,1 0 0,-1 0 0,1 0 0,0 0 0,0 0 0,0 0 0,0 0 0,1 0 0,2 3 0,6 9 0,1 0 0,1-1 0,19 18 0,-31-32 0,138 128 0,262 186 0,-328-263 0,113 59 0,-96-75-1365,-74-26-5461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29:50.535"/>
    </inkml:context>
    <inkml:brush xml:id="br0">
      <inkml:brushProperty name="width" value="0.2" units="cm"/>
      <inkml:brushProperty name="height" value="0.4" units="cm"/>
      <inkml:brushProperty name="color" value="#D9AEFF"/>
      <inkml:brushProperty name="tip" value="rectangle"/>
      <inkml:brushProperty name="rasterOp" value="maskPen"/>
      <inkml:brushProperty name="ignorePressure" value="1"/>
    </inkml:brush>
  </inkml:definitions>
  <inkml:trace contextRef="#ctx0" brushRef="#br0">1 0,'0'4,"0"21,0 47,0 51,0 52,0 41,0 9,0-6,0-23,0-23,0-27,0-32,0-28,0-28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29:52.462"/>
    </inkml:context>
    <inkml:brush xml:id="br0">
      <inkml:brushProperty name="width" value="0.2" units="cm"/>
      <inkml:brushProperty name="height" value="0.4" units="cm"/>
      <inkml:brushProperty name="color" value="#D9AEFF"/>
      <inkml:brushProperty name="tip" value="rectangle"/>
      <inkml:brushProperty name="rasterOp" value="maskPen"/>
      <inkml:brushProperty name="ignorePressure" value="1"/>
    </inkml:brush>
  </inkml:definitions>
  <inkml:trace contextRef="#ctx0" brushRef="#br0">1 1,'4'109,"21"117,-20-193,15 98,-7-61,5 115,-10-25,57 308,-52-375,3 106,-13-142,15 97,0 22,-18 95,2 45,18-150,-4-35,-12-87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29:54.415"/>
    </inkml:context>
    <inkml:brush xml:id="br0">
      <inkml:brushProperty name="width" value="0.2" units="cm"/>
      <inkml:brushProperty name="height" value="0.4" units="cm"/>
      <inkml:brushProperty name="color" value="#D9AEFF"/>
      <inkml:brushProperty name="tip" value="rectangle"/>
      <inkml:brushProperty name="rasterOp" value="maskPen"/>
      <inkml:brushProperty name="ignorePressure" value="1"/>
    </inkml:brush>
  </inkml:definitions>
  <inkml:trace contextRef="#ctx0" brushRef="#br0">0 1,'20'732,"-2"-182,-25 945,-4-490,12 12,-1-901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29:55.540"/>
    </inkml:context>
    <inkml:brush xml:id="br0">
      <inkml:brushProperty name="width" value="0.2" units="cm"/>
      <inkml:brushProperty name="height" value="0.4" units="cm"/>
      <inkml:brushProperty name="color" value="#D9AEFF"/>
      <inkml:brushProperty name="tip" value="rectangle"/>
      <inkml:brushProperty name="rasterOp" value="maskPen"/>
      <inkml:brushProperty name="ignorePressure" value="1"/>
    </inkml:brush>
  </inkml:definitions>
  <inkml:trace contextRef="#ctx0" brushRef="#br0">1 0,'3'4,"9"7,12 10,16 1,23 4,14 4,12-2,5 0,11-4,9-6,-2-7,-1-4,-6 3,-7-1,-13 0,-14-4,-12-1,-16-2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21.692"/>
    </inkml:context>
    <inkml:brush xml:id="br0">
      <inkml:brushProperty name="width" value="0.35" units="cm"/>
      <inkml:brushProperty name="height" value="2.1" units="cm"/>
      <inkml:brushProperty name="color" value="#33CCFF"/>
      <inkml:brushProperty name="ignorePressure" value="1"/>
      <inkml:brushProperty name="inkEffects" value="pencil"/>
    </inkml:brush>
  </inkml:definitions>
  <inkml:trace contextRef="#ctx0" brushRef="#br0">0 1,'0'3,"0"9,0 9,7 18,2 10,0 11,-2 1,5-2,1-4,-3 0,-2-4,-3 4,5 0,1-2,-2 3,-2-4,5-3,0 3,-2 7,4 1,1 0,-4-2,1 2,-2-2,-2-3,-3-4,-3-5,0-5,5 3,2 2,-1 7,-1 2,-3-2,-1 0,-1 0,-2 3,0 0,0-3,6 1,3-3,0-2,-2 4,-2 0,-2-2,-1 2,-2-3,0-1,0 4,0 0,-1-1,1-3,0 0,0 7,-1 0,1-2,0 4,0-4,0 2,0-1,0-3,0 10,0-1,0 3,-3-3,-2 3,1 4,0 2,2-5,0 1,1-4,1 2,0 0,0 4,0-3,1-6,-1 2,0 0,0 5,0 18,0 13,0 11,0 12,0 6,0-4,0-12,0-4,0-13,0-8,0-11,0-9,0 0,0-5,0 2,0 1,0 3,0 12,0 7,0-1,0 7,0 1,0-4,0-3,0-8,0-5,0 1,0-9,0-1,0 2,0-2,0 2,0-7,0-6,0-5,0 4,0 0,0-2,0-9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23.505"/>
    </inkml:context>
    <inkml:brush xml:id="br0">
      <inkml:brushProperty name="width" value="0.35" units="cm"/>
      <inkml:brushProperty name="height" value="2.1" units="cm"/>
      <inkml:brushProperty name="color" value="#33CCFF"/>
      <inkml:brushProperty name="ignorePressure" value="1"/>
      <inkml:brushProperty name="inkEffects" value="pencil"/>
    </inkml:brush>
  </inkml:definitions>
  <inkml:trace contextRef="#ctx0" brushRef="#br0">1 0,'0'4,"0"11,3 17,2 18,-1 17,3 5,1 4,5 10,0 8,6 9,-1 8,4 3,-2 10,2 1,-2 1,3 4,-3 0,2-1,-3-11,-4-12,-5-3,3 6,3-2,-1 2,3-7,-1 0,-3 4,2 2,0-4,3-6,-2-5,4-8,-1 3,1 11,6 2,-2 6,-6-2,1-8,-2-6,-5-5,-5-10,1 0,-3 7,-1-2,-1 16,-3 19,0 9,-1 3,-4-6,-1-13,1-11,0-2,1-2,1-7,1-4,1 4,0-1,0 5,0 2,-3-8,-1-9,-1 12,2 11,-7 0,-1-3,1-4,3-3,1-14,3-5,2-1,0 3,1-5,1-10,-1-14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26.209"/>
    </inkml:context>
    <inkml:brush xml:id="br0">
      <inkml:brushProperty name="width" value="0.35" units="cm"/>
      <inkml:brushProperty name="height" value="2.1" units="cm"/>
      <inkml:brushProperty name="color" value="#33CCFF"/>
      <inkml:brushProperty name="ignorePressure" value="1"/>
      <inkml:brushProperty name="inkEffects" value="pencil"/>
    </inkml:brush>
  </inkml:definitions>
  <inkml:trace contextRef="#ctx0" brushRef="#br0">0 1,'0'3,"0"16,0 14,0 24,0 15,0 14,0 12,7 12,3 11,-1 6,5-1,0-1,-1-7,-4-14,-4-17,6-10,-1-10,-1-3,2-2,-2 10,5 21,0 4,-3 8,5 6,-1-4,4 0,-1-4,-4-9,3 1,-2-2,4 1,-1 5,3 7,-2 3,3 4,-2 4,-5-7,-5-2,-4-4,1 4,-2-3,0-4,-2-9,-2-7,0-2,-1-3,0-4,0 7,0 16,0 10,-1 0,1-4,0-14,0-4,0-3,0 6,0-3,0 6,0 0,0 2,0 0,0 4,0 3,0-2,0-4,0-4,0-7,0 2,0 2,0 2,0 14,0 7,0-1,0-7,0-6,0-12,0-11,0-5,0 1,0 6,0-4,0-7,0-25,0-37,0-20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28.151"/>
    </inkml:context>
    <inkml:brush xml:id="br0">
      <inkml:brushProperty name="width" value="0.35" units="cm"/>
      <inkml:brushProperty name="height" value="2.1" units="cm"/>
      <inkml:brushProperty name="color" value="#33CCFF"/>
      <inkml:brushProperty name="ignorePressure" value="1"/>
      <inkml:brushProperty name="inkEffects" value="pencil"/>
    </inkml:brush>
  </inkml:definitions>
  <inkml:trace contextRef="#ctx0" brushRef="#br0">1 1,'0'3,"0"9,0 9,0 15,0 22,0 19,0 18,3 10,2 8,7 6,1-7,-2-8,5-8,-1-6,-3-1,4-1,-1 5,4-3,-1-2,-4 5,-4 0,0 9,-2-5,-3 1,6-5,0-11,-2-13,-1-11,-4-9,-1-5,5 1,2-2,-1 15,-2 10,5 12,0 13,-2 5,-3-4,5-4,0-9,-1-6,-4-8,-2-4,-3-7,7 1,0 20,0 14,-2 5,4 8,2 3,-3-2,4-5,1-8,0-7,-2-3,-3-2,4-4,6 6,0 11,3 6,-2 8,3 0,-3-1,-5 3,1 3,-1-6,-5-7,-3 0,-3-6,4-4,2-11,-3-12,-1-9,-3-1,-1 1,-2 4,-1 7,0 5,0 1,-1 1,1-4,0-7,0-1,-1-8,1-5,0 1,0 1,0-3,0-2,0-2,0-5,0-13,0-22,7-39,3-15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39.235"/>
    </inkml:context>
    <inkml:brush xml:id="br0">
      <inkml:brushProperty name="width" value="0.2" units="cm"/>
      <inkml:brushProperty name="height" value="1.2" units="cm"/>
      <inkml:brushProperty name="color" value="#CC0066"/>
      <inkml:brushProperty name="ignorePressure" value="1"/>
      <inkml:brushProperty name="inkEffects" value="pencil"/>
    </inkml:brush>
  </inkml:definitions>
  <inkml:trace contextRef="#ctx0" brushRef="#br0">1 564,'4'0,"7"0,10 0,8 0,10 0,5 0,2-7,0-3,7 2,0-7,0 1,-7 2,-4 3,-2 4,0 1,-1-4,1-2,0 1,0 3,-6-6,-9-7,-10-7,-16-4,-16-9,-13-7,-7-1,-4 0,-4 0,1 2,3 9,8 6,15 13,12 11,16 15,19 13,12 9,13 14,5 6,-5 1,3 3,-2-8,-2-6,-4-2,-3-8,-10-2,-13 1,-19-5,-17 1,-19-4,-13 1,-4 0,1 3,3-3,2 3,0-5,2-4,0 0,0-1,0-4,7-4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41.141"/>
    </inkml:context>
    <inkml:brush xml:id="br0">
      <inkml:brushProperty name="width" value="0.2" units="cm"/>
      <inkml:brushProperty name="height" value="1.2" units="cm"/>
      <inkml:brushProperty name="color" value="#CC0066"/>
      <inkml:brushProperty name="ignorePressure" value="1"/>
      <inkml:brushProperty name="inkEffects" value="pencil"/>
    </inkml:brush>
  </inkml:definitions>
  <inkml:trace contextRef="#ctx0" brushRef="#br0">1065 474,'-3'0,"-9"0,-9 0,-8 0,-2 0,-10 0,-13 0,-4 0,2 0,-1 0,2 0,-3 0,-6 0,0 0,5 0,9 0,6 0,2 0,3 0,0 0,0 0,0 0,-1 0,6-7,9-9,13-5,22-7,16-5,12-4,5-3,3 5,0 2,-3 0,-3-2,-8 1,-2 7,-7 1,1 5,-5-2,-5 8,-8 6,-13 11,-12 12,-2 8,-6 7,0 6,-4 3,4 3,-1-6,-2-2,4 1,-1-6,4 0,-1-5,4-3,-2-5,3 2,4 5,9 6,12 6,19 10,20 8,12 10,11 1,0 4,4-2,-5-6,-5-8,-11-7,-14-11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01:25.935"/>
    </inkml:context>
    <inkml:brush xml:id="br0">
      <inkml:brushProperty name="width" value="0.1" units="cm"/>
      <inkml:brushProperty name="height" value="0.1" units="cm"/>
      <inkml:brushProperty name="color" value="#33CCFF"/>
    </inkml:brush>
  </inkml:definitions>
  <inkml:trace contextRef="#ctx0" brushRef="#br0">724 3993 24575,'-30'-391'0,"15"262"0,-97-858 0,60 262 0,51 1 0,2 498 0,1 94 0,-3-148 0,1 272 0,-1 0 0,0 0 0,0 0 0,-5-15 0,6 22 0,0 0 0,-1 0 0,1 0 0,0 0 0,-1 0 0,1 0 0,-1 0 0,1 0 0,-1 0 0,0 1 0,1-1 0,-1 0 0,0 0 0,0 0 0,0 1 0,0-1 0,1 0 0,-1 1 0,0-1 0,0 1 0,0-1 0,0 1 0,0-1 0,0 1 0,0 0 0,-1-1 0,1 1 0,0 0 0,0 0 0,0 0 0,0 0 0,0 0 0,0 0 0,0 0 0,0 0 0,-1 1 0,1-1 0,0 0 0,0 1 0,0-1 0,0 0 0,0 1 0,-1 0 0,-13 9 0,1 1 0,1 0 0,-1 0 0,2 2 0,0-1 0,0 2 0,-11 17 0,-22 22 0,6-12 0,-7 6 0,3 1 0,-67 96 0,84-106 0,17-25 0,0 1 0,0-1 0,-6 17 0,15-30 0,-1 0 0,1 0 0,0 0 0,0 0 0,0 0 0,0 1 0,0-1 0,0 0 0,-1 0 0,1 0 0,0 0 0,0 1 0,0-1 0,0 0 0,0 0 0,0 0 0,0 0 0,0 1 0,0-1 0,0 0 0,0 0 0,0 0 0,0 1 0,0-1 0,0 0 0,0 0 0,0 0 0,0 0 0,0 1 0,0-1 0,0 0 0,1 0 0,-1 0 0,0 0 0,0 1 0,0-1 0,0 0 0,0 0 0,0 0 0,0 0 0,1 0 0,-1 0 0,0 1 0,0-1 0,0 0 0,0 0 0,1 0 0,-1 0 0,0 0 0,0 0 0,0 0 0,0 0 0,1 0 0,-1 0 0,0 0 0,16-5 0,20-17 0,-34 21 0,72-49 0,118-103 0,-151 115 0,-2-1 0,-2-3 0,-2-1 0,32-49 0,-30 33 0,-3-2 0,-2-1 0,-4-1 0,26-81 0,-49 129 0,-5 15 0,0 0 0,0 0 0,0 0 0,0 0 0,0 0 0,0 0 0,0 1 0,1-1 0,-1 0 0,0 0 0,0 0 0,0 0 0,0 0 0,0 0 0,0 0 0,0 0 0,0 0 0,0 0 0,0 0 0,0 0 0,0 0 0,0 0 0,0 0 0,0 0 0,0 0 0,0 0 0,0 0 0,0 0 0,0 0 0,0 0 0,0 0 0,0 0 0,1 0 0,-1 0 0,0 0 0,0 0 0,0 0 0,0 0 0,0 0 0,0 0 0,0 0 0,0 0 0,0 0 0,0 0 0,0 0 0,0 0 0,0 0 0,0 0 0,0 0 0,0 0 0,0 0 0,1 0 0,-1 0 0,0 0 0,0 0 0,0 0 0,-1 26 0,1-17 0,-3 51 0,4 0 0,2 0 0,21 114 0,-16-136 0,2 0 0,2-1 0,1-1 0,2 0 0,2-1 0,1-1 0,28 41 0,99 113 0,-124-168-1365,-1-4-5461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43.443"/>
    </inkml:context>
    <inkml:brush xml:id="br0">
      <inkml:brushProperty name="width" value="0.2" units="cm"/>
      <inkml:brushProperty name="height" value="1.2" units="cm"/>
      <inkml:brushProperty name="color" value="#CC0066"/>
      <inkml:brushProperty name="ignorePressure" value="1"/>
      <inkml:brushProperty name="inkEffects" value="pencil"/>
    </inkml:brush>
  </inkml:definitions>
  <inkml:trace contextRef="#ctx0" brushRef="#br0">0 447,'4'0,"8"0,16 0,14 0,13 0,12 0,9 0,1 0,-4 0,5 0,-3 0,0-7,-10-2,-8 0,-7 1,-6 3,-2 2,-2 1,0 2,-1 0,-2 0,-9-7,-1-1,-6-8,-9-4,-14-5,-11-6,-2-5,-7 5,-5-1,-6 6,-4 0,-3 5,-2-2,0-3,3 2,1 5,7 3,2 4,9 7,16 9,14 17,17 12,11 7,6 5,2 1,0 0,0-5,-1-9,-8-2,-7-8,-9 1,-7 3,-11-3,-8 8,-18 7,-12 7,-14 10,-5 9,-5 1,-6 4,1-10,4-11,6-15,12-12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45.474"/>
    </inkml:context>
    <inkml:brush xml:id="br0">
      <inkml:brushProperty name="width" value="0.2" units="cm"/>
      <inkml:brushProperty name="height" value="1.2" units="cm"/>
      <inkml:brushProperty name="color" value="#CC0066"/>
      <inkml:brushProperty name="ignorePressure" value="1"/>
      <inkml:brushProperty name="inkEffects" value="pencil"/>
    </inkml:brush>
  </inkml:definitions>
  <inkml:trace contextRef="#ctx0" brushRef="#br0">1333 557,'-3'0,"-5"0,-15 0,-11 0,-13 0,-14 0,-5 0,-7 0,-5 0,4 0,8-7,11-3,9 1,4 2,2 2,-5 1,-3 3,1 0,3 1,4 0,0 1,1-1,0 0,-1 1,0-1,6-7,9-9,13-13,15-8,14-12,11-5,8-7,5 0,2 7,-6 5,-5 11,-9 5,-8 12,-10 16,-10 16,-10 10,-11 8,1 7,-4-4,3 1,0 1,-4 2,-3 2,-3 1,1-2,7-1,0-5,6-3,-1-4,7-1,20 4,14 10,17 7,16 6,22 2,1-1,2-3,-4-1,-1-3,-6-1,-6-5,-10-1,-6-8,-11-8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47.543"/>
    </inkml:context>
    <inkml:brush xml:id="br0">
      <inkml:brushProperty name="width" value="0.2" units="cm"/>
      <inkml:brushProperty name="height" value="1.2" units="cm"/>
      <inkml:brushProperty name="color" value="#CC0066"/>
      <inkml:brushProperty name="ignorePressure" value="1"/>
      <inkml:brushProperty name="inkEffects" value="pencil"/>
    </inkml:brush>
  </inkml:definitions>
  <inkml:trace contextRef="#ctx0" brushRef="#br0">1 215,'3'0,"9"7,15 2,19 0,10-1,11 4,8 0,-2-1,-7-3,-7-3,-10-2,-6-2,-4-1,-8-4,-14-15,-15-8,-16-7,-10-4,1-3,-4-1,-4-1,7 7,15 20,15 20,10 24,17 17,10 8,4 2,2-2,-1-2,-2-10,-8-5,-7-8,-13-10,-12 0,-15 4,-20 1,-11-3,-14-5,-8 2,0-2,3-3,5-4,11 4,6-1,10-1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49.433"/>
    </inkml:context>
    <inkml:brush xml:id="br0">
      <inkml:brushProperty name="width" value="0.2" units="cm"/>
      <inkml:brushProperty name="height" value="1.2" units="cm"/>
      <inkml:brushProperty name="color" value="#CC0066"/>
      <inkml:brushProperty name="ignorePressure" value="1"/>
      <inkml:brushProperty name="inkEffects" value="pencil"/>
    </inkml:brush>
  </inkml:definitions>
  <inkml:trace contextRef="#ctx0" brushRef="#br0">1323 407,'-3'0,"-9"0,-9 0,-8 0,-6 0,-11 0,-9 0,-8 3,-8 2,-6-1,0 0,-1-1,-2-2,6 0,9-1,11 0,9 0,4 0,3 0,-7 0,-3-1,1 1,3 0,4 0,0 0,1 0,7-3,12-9,16-9,10-8,10 1,10 2,0-2,-1-3,-4-3,0 4,-2 0,2 5,-2 0,2 4,-2-1,2 3,6 4,-3-1,-5 4,-6 13,-8 11,-6 13,-9 14,-10 9,-9 3,-6-4,2-3,1-2,1 0,7-2,0-6,4-3,-2-6,3-1,-1 3,4-3,21-3,16 3,14 4,23 5,15 3,3 2,-1-4,-7-2,-7 1,-8-5,-5-7,-4-8,-10-5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52.345"/>
    </inkml:context>
    <inkml:brush xml:id="br0">
      <inkml:brushProperty name="width" value="0.2" units="cm"/>
      <inkml:brushProperty name="height" value="1.2" units="cm"/>
      <inkml:brushProperty name="color" value="#CC0066"/>
      <inkml:brushProperty name="ignorePressure" value="1"/>
      <inkml:brushProperty name="inkEffects" value="pencil"/>
    </inkml:brush>
  </inkml:definitions>
  <inkml:trace contextRef="#ctx0" brushRef="#br0">1 414,'3'0,"16"0,7 0,14 0,21 0,8 0,1 0,4 0,-4 0,-6 0,-8 0,-6 0,-5 0,-6-7,4-2,2 0,0-5,0-1,-1 3,-1 3,-4 3,-13-4,-13-1,-17-12,-14-6,-12-5,-7-4,3-2,-1 6,0 1,5-1,0 6,10 11,15 15,15 23,13 14,9 11,7 6,4-6,-6-5,-2-8,-7-3,-8 0,-11 2,-8 3,-10 5,-11 4,-16 1,-16 14,-6 11,3-3,4 1,11-11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0T08:30:54.251"/>
    </inkml:context>
    <inkml:brush xml:id="br0">
      <inkml:brushProperty name="width" value="0.2" units="cm"/>
      <inkml:brushProperty name="height" value="1.2" units="cm"/>
      <inkml:brushProperty name="color" value="#CC0066"/>
      <inkml:brushProperty name="ignorePressure" value="1"/>
      <inkml:brushProperty name="inkEffects" value="pencil"/>
    </inkml:brush>
  </inkml:definitions>
  <inkml:trace contextRef="#ctx0" brushRef="#br0">1247 54,'-3'0,"-9"0,-9 4,-4 0,-6 1,-3-2,-4 7,-3 1,-7-1,-7 5,-1-1,-5-2,1-3,4-4,4-2,4 5,7 2,2-2,2-1,0-3,-1-1,-1-2,0 0,-2-2,4 1,0 0,0-1,10 1,23-11,16-3,13-6,9 0,13-3,6 1,-7 2,-4 4,-8-2,-4 2,-10 3,-16 8,-16 5,-19 9,-12 3,2-1,1 2,-1 5,4 8,1-2,0 2,-1-3,-2 2,7-4,1-5,6-5,7 2,17-1,16 5,13 6,14 2,19 5,20 4,10 3,0-4,-8-2,-19-5,-19-8,-19-6,-12-6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44:24.506"/>
    </inkml:context>
    <inkml:brush xml:id="br0">
      <inkml:brushProperty name="width" value="0.2" units="cm"/>
      <inkml:brushProperty name="height" value="0.2" units="cm"/>
      <inkml:brushProperty name="color" value="#FFFFFF"/>
    </inkml:brush>
  </inkml:definitions>
  <inkml:trace contextRef="#ctx0" brushRef="#br0">7568 683 24575,'-21'-1'0,"0"-2"0,0-1 0,1 0 0,-1-1 0,1-2 0,0 0 0,-35-18 0,5 3 0,-206-88 0,-354-129 0,575 228 0,-57-17 0,-147-25 0,42 19 0,-21-4 0,99 22 0,-619-56 0,220 69-305,-523 65-1,365 23 153,12 45 184,119 48 702,516-166-733,2 2 0,-1 0 0,2 2 0,-31 24 0,-89 84 0,47-38 0,-215 141 0,237-180 0,-3-3 0,-102 39 0,178-81 0,-4 2 0,-1-1 0,1 1 0,-1-1 0,0-1 0,0 0 0,0 0 0,0 0 0,0-2 0,0 1 0,-13-1 0,21 0 0,0 0 0,0-1 0,0 1 0,0 0 0,0-1 0,0 1 0,0 0 0,0-1 0,0 1 0,0-1 0,0 0 0,0 1 0,1-1 0,-1 0 0,0 1 0,0-1 0,1 0 0,-1 0 0,0 1 0,1-1 0,-1 0 0,1 0 0,-1 0 0,1 0 0,-1-2 0,1 1 0,0 0 0,0-1 0,0 1 0,0 0 0,0-1 0,0 1 0,0-1 0,1 1 0,0 0 0,-1 0 0,2-3 0,4-8 0,0 0 0,1 1 0,9-13 0,-11 17 0,20-30 0,60-104 0,-73 118 0,0 0 0,-2-1 0,-1-1 0,7-30 0,-10 24 0,3 0 0,0 1 0,22-49 0,-20 64 0,-10 16 0,-1 0 0,0 0 0,0 0 0,0 0 0,0 0 0,0 0 0,0 0 0,1 0 0,-1 0 0,0 0 0,0 0 0,0 0 0,0 0 0,0 0 0,1 0 0,-1 0 0,0 0 0,0 0 0,0 0 0,0 0 0,0 0 0,0 0 0,1 0 0,-1 0 0,0 0 0,0 1 0,0-1 0,0 0 0,0 0 0,0 0 0,0 0 0,0 0 0,0 0 0,1 0 0,-1 1 0,0-1 0,0 0 0,0 0 0,0 0 0,0 0 0,0 0 0,0 0 0,0 1 0,0-1 0,0 0 0,0 0 0,0 0 0,0 0 0,0 0 0,0 1 0,0-1 0,0 0 0,0 0 0,0 0 0,-6 38 0,-25 52 0,-4-1 0,-80 146 0,36-80 0,24-52 0,32-63 0,2 1 0,-25 70 0,28-71 0,14-34 0,1 0 0,0 0 0,0 1 0,1 0 0,-1-1 0,1 1 0,1 0 0,-1 0 0,1 0 0,0 12 0,1-18 0,1 1 0,-1-1 0,1 1 0,0-1 0,0 1 0,-1-1 0,1 0 0,0 1 0,0-1 0,0 0 0,0 0 0,0 0 0,1 1 0,-1-1 0,0-1 0,0 1 0,1 0 0,-1 0 0,1 0 0,-1-1 0,1 1 0,-1-1 0,1 1 0,-1-1 0,1 1 0,-1-1 0,1 0 0,-1 0 0,1 0 0,2 0 0,7 0 0,-1 0 0,1-1 0,13-2 0,-22 2 0,85-17 0,109-39 0,-86 23 0,-104 32 0,713-220 0,-666 204-455,0 3 0,98-15 0,-108 25-6371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44:28.859"/>
    </inkml:context>
    <inkml:brush xml:id="br0">
      <inkml:brushProperty name="width" value="0.2" units="cm"/>
      <inkml:brushProperty name="height" value="0.2" units="cm"/>
      <inkml:brushProperty name="color" value="#FFFFFF"/>
    </inkml:brush>
  </inkml:definitions>
  <inkml:trace contextRef="#ctx0" brushRef="#br0">6815 1242 24575,'-1'-3'0,"0"0"0,1 1 0,-1-1 0,0 0 0,0 0 0,-1 1 0,1-1 0,-1 1 0,1-1 0,-1 1 0,0-1 0,0 1 0,0 0 0,0 0 0,0 0 0,0 0 0,-1 0 0,-3-2 0,-5-6 0,-312-268 0,214 187 0,-211-164 0,256 205 0,-13-6 0,-3 4 0,-152-77 0,114 76 0,-185-57 0,194 80 0,-2 6 0,0 4 0,-147-6 0,-342 16 0,507 11 0,-35-1 0,-635 35 0,647-19 0,1 5 0,1 5 0,-206 76 0,-331 175 0,196-81 0,424-184 0,1 1 0,1 2 0,0 0 0,1 2 0,1 1 0,1 1 0,-42 41 0,45-40 0,0 0 0,-1-1 0,-1-1 0,-29 15 0,7-4 0,18-12 0,-2-2 0,0-1 0,-38 12 0,33-14 0,0 3 0,-35 19 0,-120 75 0,189-107 0,0-1 0,0 0 0,0 0 0,0 1 0,0-2 0,0 1 0,-1 0 0,1 0 0,0-1 0,0 1 0,-1-1 0,1 1 0,0-1 0,-1 0 0,1 0 0,0 0 0,0-1 0,-1 1 0,-2-1 0,3 0 0,0 0 0,1-1 0,-1 1 0,0-1 0,0 1 0,1-1 0,-1 0 0,1 1 0,0-1 0,-1 0 0,1 0 0,0 0 0,0 0 0,0 0 0,0 0 0,1-1 0,-1 1 0,0 0 0,1 0 0,-1-3 0,-1-10 0,0-1 0,1 1 0,0 0 0,1-1 0,3-18 0,17-79 0,-16 89 0,80-268 0,-32 127 0,-50 158 0,0-2 0,0 1 0,1 0 0,0 0 0,0 0 0,1 0 0,0 0 0,6-9 0,-10 17 0,0 0 0,1 0 0,-1 0 0,0 0 0,0-1 0,0 1 0,0 0 0,0 0 0,0 0 0,1 0 0,-1 0 0,0 0 0,0 0 0,0 0 0,0 0 0,1 0 0,-1 0 0,0 0 0,0 0 0,0 0 0,0 0 0,0 0 0,1 0 0,-1 0 0,0 0 0,0 0 0,0 0 0,0 0 0,1 0 0,-1 0 0,0 0 0,0 0 0,0 0 0,0 0 0,0 0 0,0 0 0,1 1 0,-1-1 0,0 0 0,0 0 0,0 0 0,0 0 0,0 0 0,0 0 0,0 1 0,0-1 0,0 0 0,1 0 0,-1 0 0,0 0 0,0 0 0,0 1 0,0-1 0,0 0 0,0 0 0,0 0 0,0 0 0,0 1 0,0-1 0,0 0 0,0 0 0,0 0 0,0 10 0,1 0 0,-1 0 0,-1 0 0,0 0 0,0 0 0,-1 0 0,0 0 0,-6 14 0,0 5 0,-45 235 0,-8 34 0,23-143 0,-72 182 0,85-278 0,-27 79 0,51-136 0,1 0 0,-1 0 0,0 1 0,1-1 0,-1 0 0,1 1 0,0-1 0,0 0 0,0 1 0,0-1 0,0 0 0,0 1 0,1-1 0,-1 0 0,1 1 0,1 1 0,-1-3 0,0 0 0,0 0 0,0 0 0,1 0 0,-1 0 0,0 0 0,1 0 0,-1-1 0,1 1 0,-1-1 0,1 1 0,-1-1 0,1 1 0,0-1 0,-1 0 0,1 0 0,-1 0 0,1 0 0,0 0 0,-1 0 0,1 0 0,-1 0 0,1-1 0,2 0 0,17-4 0,-1 0 0,40-17 0,-25 9 0,286-112 0,398-217 0,-710 337-37,101-55-627,151-58 0,-193 95-6162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44:32.039"/>
    </inkml:context>
    <inkml:brush xml:id="br0">
      <inkml:brushProperty name="width" value="0.2" units="cm"/>
      <inkml:brushProperty name="height" value="0.2" units="cm"/>
      <inkml:brushProperty name="color" value="#FFFFFF"/>
    </inkml:brush>
  </inkml:definitions>
  <inkml:trace contextRef="#ctx0" brushRef="#br0">0 663 24575,'8'1'0,"0"0"0,-1 0 0,1 1 0,-1 0 0,1 0 0,-1 0 0,0 1 0,1 1 0,-2-1 0,1 1 0,0 0 0,7 6 0,9 9 0,37 38 0,-57-55 0,765 691 0,-585-530 0,37 30 0,-162-147 0,123 73 0,-88-69 0,187 72 0,-209-98 0,2-3 0,0-4 0,107 13 0,-6-15 0,264-12 0,-382-7 0,1-2 0,-1-3 0,-1-2 0,90-31 0,-102 26 0,-2-1 0,0-3 0,-1-1 0,-1-2 0,-1-1 0,46-40 0,-28 14 0,71-84 0,35-66 0,-52 61 0,-60 80 0,1-2 0,-2-1 0,-2-3 0,40-76 0,137-233 0,-175 303 0,12-16 0,96-180 0,-153 260 0,-1-1 0,0 0 0,0 1 0,-1-1 0,0 0 0,2-15 0,-4 22 0,0 0 0,0 0 0,0 0 0,0 0 0,0 0 0,0 0 0,0-1 0,-1 1 0,1 0 0,-1 0 0,1 0 0,-1 0 0,1 0 0,-1 0 0,1 0 0,-1 0 0,0 1 0,1-1 0,-1 0 0,0 0 0,-1-1 0,0 1 0,0 1 0,0-1 0,-1 0 0,1 1 0,0-1 0,0 1 0,0-1 0,-1 1 0,1 0 0,0 0 0,0 0 0,-1 1 0,1-1 0,0 0 0,-2 1 0,-11 3 0,0 0 0,1 1 0,-1 1 0,1 0 0,1 0 0,-18 12 0,-78 60 0,27-17 0,26-25 0,-1-2 0,-75 31 0,61-42 0,57-20 0,0 1 0,1 0 0,-1 1 0,1 0 0,0 1 0,1 1 0,-22 14 0,34-21 0,0 0 0,0 0 0,0 0 0,0 1 0,1-1 0,-1 0 0,0 0 0,0 0 0,0 0 0,0 0 0,0 0 0,1 0 0,-1 0 0,0 0 0,0 1 0,0-1 0,0 0 0,0 0 0,0 0 0,0 0 0,0 0 0,0 0 0,1 1 0,-1-1 0,0 0 0,0 0 0,0 0 0,0 0 0,0 0 0,0 1 0,0-1 0,0 0 0,0 0 0,0 0 0,0 0 0,0 1 0,0-1 0,0 0 0,0 0 0,0 0 0,0 0 0,0 1 0,-1-1 0,1 0 0,0 0 0,0 0 0,0 0 0,0 0 0,0 0 0,0 1 0,0-1 0,0 0 0,-1 0 0,1 0 0,0 0 0,0 0 0,0 0 0,18-3 0,38-18 0,-1-2 0,102-58 0,2-2 0,-123 67 0,2 3 0,77-19 0,-62 17 0,18-3 0,-55 17 0,-1-2 0,0 0 0,1-1 0,-1 0 0,-1-1 0,1-1 0,-1 0 0,0-1 0,0-1 0,-1 0 0,0-1 0,0 0 0,13-13 0,74-74 0,19-19 0,-119 114 0,1 0 0,0 1 0,-1-1 0,1 0 0,0 0 0,0 1 0,-1-1 0,1 0 0,0 1 0,0-1 0,0 1 0,0-1 0,0 1 0,0-1 0,0 1 0,0 0 0,0 0 0,0-1 0,1 1 0,-1 0 0,0 1 0,-1-1 0,1 0 0,-1 1 0,1-1 0,-1 0 0,1 1 0,-1-1 0,1 1 0,-1-1 0,1 1 0,-1-1 0,0 1 0,1-1 0,-1 1 0,0-1 0,1 1 0,-1-1 0,0 1 0,0 0 0,1-1 0,-1 2 0,2 7 0,-1 0 0,0 1 0,0 14 0,-1-13 0,0 208 0,-3-106 0,22 201 0,-14-280-118,1 11-506,23 82 1,-14-85-6203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44:35.602"/>
    </inkml:context>
    <inkml:brush xml:id="br0">
      <inkml:brushProperty name="width" value="0.2" units="cm"/>
      <inkml:brushProperty name="height" value="0.2" units="cm"/>
      <inkml:brushProperty name="color" value="#FFFFFF"/>
    </inkml:brush>
  </inkml:definitions>
  <inkml:trace contextRef="#ctx0" brushRef="#br0">0 2391 24575,'22'18'0,"9"3"0,25 17 0,-3 2 0,61 58 0,195 210 0,-211-217 0,156 113 0,132 47 0,-378-246 0,329 179 0,-287-161 0,2-2 0,1-2 0,0-2 0,103 16 0,-53-22 0,1-5 0,0-4 0,139-16 0,301-69 0,-451 65 0,-1-4 0,150-58 0,-197 62 0,-2-3 0,0-1 0,-2-2 0,0-2 0,-2-2 0,-1-1 0,43-44 0,127-168 0,-45 46 0,281-252-422,-164 172 259,-218 213 175,-3-4 0,-4-2 0,-2-2 1,-3-2-1,-3-2 0,-4-3 0,34-83 0,28-100 516,68-160-568,-146 357 40,-9 19 0,32-56 0,-30 64 0,28-77 0,-36 81 0,2-1 0,1 2 0,24-39 0,43-44 0,-82 113 0,1 1 0,-1-1 0,1 1 0,-1-1 0,1 0 0,-1 1 0,1-1 0,-1 0 0,0 1 0,1-1 0,-1 0 0,0 0 0,0 1 0,0-1 0,1 0 0,-1 0 0,0 1 0,0-1 0,0 0 0,0 0 0,0 0 0,0 1 0,-1-1 0,1 0 0,0 0 0,0 1 0,0-1 0,-1 0 0,1 0 0,0 1 0,-1-2 0,-1 2 0,1-1 0,0 1 0,-1-1 0,1 1 0,-1 0 0,1-1 0,-1 1 0,1 0 0,0 0 0,-1 0 0,1 0 0,-1 0 0,1 0 0,-1 1 0,-1-1 0,-7 3 0,-1 0 0,0 0 0,-13 8 0,-45 27 0,-80 62 0,51-33 0,-13 11 0,53-36 0,-80 45 0,82-63 0,52-25 0,12-7 0,21-14 0,-22 17 0,309-271 0,-278 241 0,67-72 0,-28 26 0,-70 74 0,0 0 0,1 0 0,0 1 0,1 0 0,0 0 0,0 1 0,0 0 0,0 1 0,0 0 0,1 0 0,0 1 0,0 1 0,0-1 0,16 0 0,31-7 0,33-2 0,-87 12 0,-1 0 0,0 0 0,1 0 0,-1 0 0,1 0 0,-1 1 0,0-1 0,1 1 0,-1 0 0,0-1 0,0 1 0,1 0 0,-1 0 0,0 1 0,0-1 0,0 0 0,0 1 0,-1-1 0,1 1 0,0-1 0,0 1 0,-1 0 0,1 0 0,-1 0 0,0 0 0,0 0 0,1 0 0,-1 0 0,1 3 0,1 6 0,0 1 0,-1-1 0,0 1 0,1 22 0,-2-28 0,10 207 0,16 150 0,13-104 0,-35-237-170,0 0-1,1-1 0,2 1 1,0-1-1,1-1 0,1 1 1,15 20-1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11:56.382"/>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4:49.067"/>
    </inkml:context>
    <inkml:brush xml:id="br0">
      <inkml:brushProperty name="width" value="0.1" units="cm"/>
      <inkml:brushProperty name="height" value="0.1" units="cm"/>
      <inkml:brushProperty name="color" value="#33CCFF"/>
    </inkml:brush>
  </inkml:definitions>
  <inkml:trace contextRef="#ctx0" brushRef="#br0">532 1 24575,'-8'0'0,"0"0"0,0 1 0,1 0 0,-1 1 0,0 0 0,1 0 0,0 0 0,-1 1 0,1 0 0,-10 6 0,0 2 0,0 1 0,-23 23 0,4-3 0,5-4 0,1 1 0,1 2 0,2 1 0,2 1 0,0 1 0,3 2 0,1 0 0,-30 69 0,42-78 0,1 1 0,2-1 0,1 1 0,0 0 0,0 50 0,-8 54 0,6-93 0,2 1 0,2 0 0,1 0 0,3 0 0,1 0 0,1 0 0,3-1 0,1 1 0,2-1 0,1-1 0,2 0 0,2 0 0,2-1 0,30 53 0,16 11 0,93 115 0,-129-184 60,54 52 0,-67-72-272,1-1 0,0 0 0,1-1-1,0-1 1,1 0 0,28 11 0,-16-11-6614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4:51.615"/>
    </inkml:context>
    <inkml:brush xml:id="br0">
      <inkml:brushProperty name="width" value="0.1" units="cm"/>
      <inkml:brushProperty name="height" value="0.1" units="cm"/>
      <inkml:brushProperty name="color" value="#33CCFF"/>
    </inkml:brush>
  </inkml:definitions>
  <inkml:trace contextRef="#ctx0" brushRef="#br0">1 393 24575,'7'-11'0,"2"1"0,0 0 0,0 1 0,0 0 0,2 0 0,-1 1 0,1 1 0,16-10 0,-22 14 0,7-5 0,1 1 0,1 0 0,-1 1 0,1 0 0,0 1 0,0 1 0,1 0 0,0 1 0,18-1 0,-26 3 0,-1 1 0,1 0 0,-1 0 0,1 1 0,0-1 0,-1 1 0,1 1 0,-1 0 0,0 0 0,0 0 0,1 0 0,-1 1 0,-1 0 0,1 0 0,0 1 0,-1 0 0,1 0 0,-1 0 0,0 0 0,-1 1 0,1 0 0,-1 0 0,4 6 0,15 30 0,-1 0 0,-3 2 0,20 61 0,-32-83 0,3 6 0,-1 0 0,-1 1 0,-2-1 0,-1 1 0,-1 1 0,-1-1 0,-2 0 0,-1 1 0,-5 45 0,4-70 0,0 1 0,0-1 0,-1 1 0,1-1 0,-1 0 0,0 0 0,0 0 0,-1 0 0,1 0 0,-1 0 0,0-1 0,0 1 0,0-1 0,-6 5 0,2-3 0,0 0 0,0-1 0,0 0 0,0-1 0,0 1 0,-1-1 0,-15 4 0,9-4 0,0-1 0,0 0 0,0-1 0,-1 0 0,1-1 0,0-1 0,-1 0 0,1-1 0,-17-4 0,27 5 0,1 0 0,0 0 0,-1-1 0,1 1 0,0-1 0,0 0 0,0 1 0,0-1 0,0-1 0,0 1 0,1 0 0,-1-1 0,1 1 0,-1-1 0,1 0 0,0 0 0,-2-3 0,2 1 0,0 0 0,0 0 0,1-1 0,-1 1 0,1 0 0,0 0 0,1-1 0,-1 1 0,1-1 0,1-6 0,1-8 0,2-1 0,0 1 0,2-1 0,12-30 0,-4 12 0,2 1 0,2 1 0,1 0 0,2 2 0,2 0 0,1 2 0,1 0 0,2 2 0,1 1 0,2 1 0,0 1 0,45-30 0,-50 42 0,-2-2 0,0 0 0,-1-1 0,-1-1 0,32-40 0,-50 55 0,0 1 0,-1-1 0,1 1 0,-1-1 0,0 0 0,0 0 0,0 0 0,-1 0 0,0 0 0,0 0 0,0-1 0,0 1 0,-1-10 0,-1 12 0,1 1 0,-1-1 0,1 1 0,-1-1 0,0 1 0,0-1 0,0 1 0,0 0 0,-1 0 0,1 0 0,0-1 0,-1 1 0,0 0 0,1 1 0,-1-1 0,0 0 0,0 0 0,0 1 0,0-1 0,0 1 0,-1 0 0,1 0 0,0 0 0,-1 0 0,1 0 0,-1 0 0,1 0 0,-1 1 0,-4-1 0,2 0 0,0 1 0,-1-1 0,1 1 0,-1 0 0,1 1 0,-1-1 0,1 1 0,0 0 0,-1 1 0,1-1 0,0 1 0,0 0 0,0 0 0,0 1 0,0-1 0,1 1 0,-1 0 0,1 0 0,0 1 0,0-1 0,-6 8 0,-5 6 0,1 1 0,1 1 0,-21 38 0,16-25 0,11-19 0,1 0 0,0 1 0,1 0 0,1 0 0,0 0 0,0 0 0,2 1 0,-2 15 0,2 18 0,3 55 0,1-40 0,-2-36 0,2 0 0,1 0 0,8 36 0,-7-48 0,0 0 0,2 0 0,0-1 0,1 1 0,0-1 0,1-1 0,10 15 0,17 20 0,2-2 0,2-2 0,2-2 0,2-1 0,1-3 0,83 56 0,-119-89 0,0-1 0,0 0 0,0 0 0,1-1 0,-1 0 0,1-1 0,0 0 0,0 0 0,0-1 0,0 0 0,0-1 0,0 0 0,0 0 0,0-1 0,-1 0 0,12-3 0,-13 3 0,0-2 0,0 1 0,0-1 0,0 0 0,0-1 0,-1 0 0,0 0 0,1 0 0,-2 0 0,1-1 0,0 0 0,-1-1 0,0 1 0,0-1 0,-1 0 0,1 0 0,-1 0 0,-1-1 0,6-12 0,18-55-1365,-16 39-5461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4:52.396"/>
    </inkml:context>
    <inkml:brush xml:id="br0">
      <inkml:brushProperty name="width" value="0.1" units="cm"/>
      <inkml:brushProperty name="height" value="0.1" units="cm"/>
      <inkml:brushProperty name="color" value="#33CCFF"/>
    </inkml:brush>
  </inkml:definitions>
  <inkml:trace contextRef="#ctx0" brushRef="#br0">130 1 24575,'0'3'0,"0"13"0,-3 9 0,-2 22 0,1 18 0,-7 14 0,-8 23 0,0 7 0,2-4 0,-3-20 0,3-17 0,3-20-8191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4:53.758"/>
    </inkml:context>
    <inkml:brush xml:id="br0">
      <inkml:brushProperty name="width" value="0.1" units="cm"/>
      <inkml:brushProperty name="height" value="0.1" units="cm"/>
      <inkml:brushProperty name="color" value="#33CCFF"/>
    </inkml:brush>
  </inkml:definitions>
  <inkml:trace contextRef="#ctx0" brushRef="#br0">41 457 24575,'-1'0'0,"-1"0"0,1 1 0,-1-1 0,1 0 0,0 1 0,-1-1 0,1 1 0,0-1 0,0 1 0,-1 0 0,1-1 0,0 1 0,0 0 0,0 0 0,0 0 0,0 0 0,0 0 0,0 0 0,0 0 0,0 0 0,1 0 0,-1 1 0,0-1 0,1 0 0,-1 0 0,1 1 0,-1-1 0,0 2 0,-6 45 0,6-40 0,-1 30 0,2 0 0,1-1 0,2 1 0,1 0 0,3-1 0,0 0 0,3 0 0,1-1 0,1 0 0,25 47 0,-13-36 0,2-2 0,1-1 0,3-1 0,2-1 0,1-2 0,77 71 0,-97-100 0,0 0 0,0-1 0,1-1 0,0 0 0,1-1 0,-1-1 0,22 8 0,-32-14 0,1 1 0,-1-1 0,1 0 0,0 0 0,-1 0 0,1 0 0,0-1 0,-1 0 0,1 0 0,0 0 0,0-1 0,-1 0 0,1 0 0,-1 0 0,1 0 0,0-1 0,-1 1 0,0-1 0,0 0 0,1 0 0,-1-1 0,0 0 0,-1 1 0,1-1 0,0 0 0,-1-1 0,0 1 0,0-1 0,6-7 0,-2-1 0,0-1 0,-1 1 0,0-2 0,-1 1 0,6-25 0,10-76 0,-16 84 0,12-88 0,-5-1 0,-6-1 0,-4 1 0,-6 0 0,-28-177 0,-12 32 0,43 261 0,1 9 0,2 22 0,7 44 0,30 101 0,68 186 0,-49-176 0,74 268 0,-31 9 0,-91-405 0,14 87 0,11 234 0,-35-370 0,0-1 0,0 0 0,0 0 0,-1 1 0,0-1 0,0 0 0,0 0 0,-1 0 0,1 0 0,-5 8 0,4-10 0,0-1 0,0 0 0,1 0 0,-2 0 0,1 0 0,0 0 0,0-1 0,-1 1 0,1-1 0,-1 1 0,1-1 0,-1 0 0,1 0 0,-1 0 0,0-1 0,0 1 0,1 0 0,-1-1 0,-5 0 0,-149 7 0,132-8 0,-1-1 0,1-1 0,0-2 0,-26-7 0,44 10 0,0 0 0,1-1 0,-1 0 0,1-1 0,-1 1 0,1-1 0,1 0 0,-1-1 0,0 0 0,1 0 0,0 0 0,-7-9 0,6 5 0,0 0 0,1-1 0,-1 0 0,2 0 0,0 0 0,0-1 0,-3-14 0,1-12 0,1 0 0,1-1 0,4-64 0,0 84 0,3-67 0,22-147 0,-15 178 0,3 0 0,2 1 0,39-90 0,1 29 0,37-90 0,-85 183-170,1 1-1,1 1 0,0 0 1,2 0-1,0 0 0,1 2 1,20-24-1,-9 19-6655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8:24:54.603"/>
    </inkml:context>
    <inkml:brush xml:id="br0">
      <inkml:brushProperty name="width" value="0.1" units="cm"/>
      <inkml:brushProperty name="height" value="0.1" units="cm"/>
      <inkml:brushProperty name="color" value="#33CCFF"/>
    </inkml:brush>
  </inkml:definitions>
  <inkml:trace contextRef="#ctx0" brushRef="#br0">1 0 24575,'0'1'0,"0"0"0,0 0 0,0 0 0,0 0 0,1 0 0,-1-1 0,0 1 0,1 0 0,-1 0 0,0-1 0,1 1 0,-1 0 0,1 0 0,-1-1 0,1 1 0,0 0 0,0 0 0,3 3 0,221 216 0,-100-104 0,216 244 0,-276-280 0,-4 3 0,93 169 0,-105-152 0,-5 1 0,-5 3 0,-4 1 0,33 169 0,-47-155 0,-6 1 0,-4 0 0,-6 1 0,-11 121 0,5-221 0,-11 96 0,9-103 0,0-1 0,0 0 0,-1 0 0,-1 0 0,0-1 0,-9 16 0,13-26-30,0 0 0,1 0-1,-1 0 1,-1 0 0,1-1-1,0 1 1,0 0 0,-1-1-1,1 1 1,-1-1 0,1 1-1,-1-1 1,0 0 0,1 0-1,-1 0 1,0 0-1,0 0 1,0 0 0,0 0-1,0-1 1,0 1 0,0-1-1,0 1 1,0-1 0,0 0-1,0 1 1,0-1 0,0-1-1,0 1 1,0 0 0,0 0-1,0-1 1,0 1 0,0-1-1,0 1 1,0-1 0,0 0-1,0 0 1,0 0 0,0 0-1,1 0 1,-1 0 0,0-1-1,-1-1 1,-22-20-6796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625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71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7" r:id="rId7"/>
    <p:sldLayoutId id="2147483658" r:id="rId8"/>
    <p:sldLayoutId id="2147483659" r:id="rId9"/>
    <p:sldLayoutId id="2147483660"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customXml" Target="../ink/ink26.xml"/><Relationship Id="rId26" Type="http://schemas.openxmlformats.org/officeDocument/2006/relationships/customXml" Target="../ink/ink30.xml"/><Relationship Id="rId21" Type="http://schemas.openxmlformats.org/officeDocument/2006/relationships/image" Target="../media/image45.png"/><Relationship Id="rId34" Type="http://schemas.openxmlformats.org/officeDocument/2006/relationships/customXml" Target="../ink/ink34.xml"/><Relationship Id="rId7" Type="http://schemas.openxmlformats.org/officeDocument/2006/relationships/image" Target="../media/image38.png"/><Relationship Id="rId12" Type="http://schemas.openxmlformats.org/officeDocument/2006/relationships/customXml" Target="../ink/ink23.xml"/><Relationship Id="rId17" Type="http://schemas.openxmlformats.org/officeDocument/2006/relationships/image" Target="../media/image43.png"/><Relationship Id="rId25" Type="http://schemas.openxmlformats.org/officeDocument/2006/relationships/image" Target="../media/image47.png"/><Relationship Id="rId33" Type="http://schemas.openxmlformats.org/officeDocument/2006/relationships/image" Target="../media/image51.png"/><Relationship Id="rId2" Type="http://schemas.openxmlformats.org/officeDocument/2006/relationships/notesSlide" Target="../notesSlides/notesSlide10.xml"/><Relationship Id="rId16" Type="http://schemas.openxmlformats.org/officeDocument/2006/relationships/customXml" Target="../ink/ink25.xml"/><Relationship Id="rId20" Type="http://schemas.openxmlformats.org/officeDocument/2006/relationships/customXml" Target="../ink/ink27.xml"/><Relationship Id="rId29" Type="http://schemas.openxmlformats.org/officeDocument/2006/relationships/image" Target="../media/image49.png"/><Relationship Id="rId1" Type="http://schemas.openxmlformats.org/officeDocument/2006/relationships/slideLayout" Target="../slideLayouts/slideLayout17.xml"/><Relationship Id="rId6" Type="http://schemas.openxmlformats.org/officeDocument/2006/relationships/customXml" Target="../ink/ink20.xml"/><Relationship Id="rId11" Type="http://schemas.openxmlformats.org/officeDocument/2006/relationships/image" Target="../media/image40.png"/><Relationship Id="rId24" Type="http://schemas.openxmlformats.org/officeDocument/2006/relationships/customXml" Target="../ink/ink29.xml"/><Relationship Id="rId32" Type="http://schemas.openxmlformats.org/officeDocument/2006/relationships/customXml" Target="../ink/ink33.xml"/><Relationship Id="rId37" Type="http://schemas.openxmlformats.org/officeDocument/2006/relationships/image" Target="../media/image53.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image" Target="../media/image46.png"/><Relationship Id="rId28" Type="http://schemas.openxmlformats.org/officeDocument/2006/relationships/customXml" Target="../ink/ink31.xml"/><Relationship Id="rId36" Type="http://schemas.openxmlformats.org/officeDocument/2006/relationships/customXml" Target="../ink/ink35.xml"/><Relationship Id="rId10" Type="http://schemas.openxmlformats.org/officeDocument/2006/relationships/customXml" Target="../ink/ink22.xml"/><Relationship Id="rId19" Type="http://schemas.openxmlformats.org/officeDocument/2006/relationships/image" Target="../media/image44.png"/><Relationship Id="rId31" Type="http://schemas.openxmlformats.org/officeDocument/2006/relationships/image" Target="../media/image50.png"/><Relationship Id="rId4" Type="http://schemas.openxmlformats.org/officeDocument/2006/relationships/customXml" Target="../ink/ink19.xml"/><Relationship Id="rId9" Type="http://schemas.openxmlformats.org/officeDocument/2006/relationships/image" Target="../media/image39.png"/><Relationship Id="rId14" Type="http://schemas.openxmlformats.org/officeDocument/2006/relationships/customXml" Target="../ink/ink24.xml"/><Relationship Id="rId22" Type="http://schemas.openxmlformats.org/officeDocument/2006/relationships/customXml" Target="../ink/ink28.xml"/><Relationship Id="rId27" Type="http://schemas.openxmlformats.org/officeDocument/2006/relationships/image" Target="../media/image48.png"/><Relationship Id="rId30" Type="http://schemas.openxmlformats.org/officeDocument/2006/relationships/customXml" Target="../ink/ink32.xml"/><Relationship Id="rId35" Type="http://schemas.openxmlformats.org/officeDocument/2006/relationships/image" Target="../media/image52.png"/><Relationship Id="rId8" Type="http://schemas.openxmlformats.org/officeDocument/2006/relationships/customXml" Target="../ink/ink21.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39.xml"/><Relationship Id="rId3" Type="http://schemas.openxmlformats.org/officeDocument/2006/relationships/image" Target="../media/image37.jpg"/><Relationship Id="rId7" Type="http://schemas.openxmlformats.org/officeDocument/2006/relationships/customXml" Target="../ink/ink36.xml"/><Relationship Id="rId12"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https://pixabay.com/en/upload-uploading-documents-files-25068/" TargetMode="External"/><Relationship Id="rId11" Type="http://schemas.openxmlformats.org/officeDocument/2006/relationships/customXml" Target="../ink/ink38.xml"/><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hyperlink" Target="https://techxplore.com/news/2021-01-ces-robots.html" TargetMode="External"/><Relationship Id="rId9" Type="http://schemas.openxmlformats.org/officeDocument/2006/relationships/customXml" Target="../ink/ink37.xml"/><Relationship Id="rId1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9.xml"/><Relationship Id="rId18" Type="http://schemas.openxmlformats.org/officeDocument/2006/relationships/image" Target="../media/image28.png"/><Relationship Id="rId26" Type="http://schemas.openxmlformats.org/officeDocument/2006/relationships/image" Target="../media/image32.png"/><Relationship Id="rId3" Type="http://schemas.openxmlformats.org/officeDocument/2006/relationships/image" Target="../media/image12.png"/><Relationship Id="rId21" Type="http://schemas.openxmlformats.org/officeDocument/2006/relationships/customXml" Target="../ink/ink13.xml"/><Relationship Id="rId7" Type="http://schemas.openxmlformats.org/officeDocument/2006/relationships/customXml" Target="../ink/ink6.xml"/><Relationship Id="rId12" Type="http://schemas.openxmlformats.org/officeDocument/2006/relationships/image" Target="../media/image25.png"/><Relationship Id="rId17" Type="http://schemas.openxmlformats.org/officeDocument/2006/relationships/customXml" Target="../ink/ink11.xml"/><Relationship Id="rId25" Type="http://schemas.openxmlformats.org/officeDocument/2006/relationships/customXml" Target="../ink/ink15.xml"/><Relationship Id="rId2" Type="http://schemas.openxmlformats.org/officeDocument/2006/relationships/notesSlide" Target="../notesSlides/notesSlide9.xml"/><Relationship Id="rId16" Type="http://schemas.openxmlformats.org/officeDocument/2006/relationships/image" Target="../media/image27.png"/><Relationship Id="rId20" Type="http://schemas.openxmlformats.org/officeDocument/2006/relationships/image" Target="../media/image29.png"/><Relationship Id="rId29" Type="http://schemas.openxmlformats.org/officeDocument/2006/relationships/customXml" Target="../ink/ink17.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customXml" Target="../ink/ink8.xml"/><Relationship Id="rId24" Type="http://schemas.openxmlformats.org/officeDocument/2006/relationships/image" Target="../media/image31.png"/><Relationship Id="rId32" Type="http://schemas.openxmlformats.org/officeDocument/2006/relationships/image" Target="../media/image35.png"/><Relationship Id="rId5" Type="http://schemas.openxmlformats.org/officeDocument/2006/relationships/customXml" Target="../ink/ink5.xml"/><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33.png"/><Relationship Id="rId10" Type="http://schemas.openxmlformats.org/officeDocument/2006/relationships/image" Target="../media/image24.png"/><Relationship Id="rId19" Type="http://schemas.openxmlformats.org/officeDocument/2006/relationships/customXml" Target="../ink/ink12.xml"/><Relationship Id="rId31" Type="http://schemas.openxmlformats.org/officeDocument/2006/relationships/customXml" Target="../ink/ink18.xml"/><Relationship Id="rId4" Type="http://schemas.openxmlformats.org/officeDocument/2006/relationships/image" Target="../media/image20.png"/><Relationship Id="rId9" Type="http://schemas.openxmlformats.org/officeDocument/2006/relationships/customXml" Target="../ink/ink7.xml"/><Relationship Id="rId14" Type="http://schemas.openxmlformats.org/officeDocument/2006/relationships/image" Target="../media/image26.png"/><Relationship Id="rId22" Type="http://schemas.openxmlformats.org/officeDocument/2006/relationships/image" Target="../media/image30.png"/><Relationship Id="rId27" Type="http://schemas.openxmlformats.org/officeDocument/2006/relationships/customXml" Target="../ink/ink16.xml"/><Relationship Id="rId30"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044200" y="1398998"/>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TRAFFIC RIDER</a:t>
            </a:r>
            <a:endParaRPr sz="4400"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latin typeface="Montserrat ExtraLight"/>
                <a:ea typeface="Montserrat ExtraLight"/>
                <a:cs typeface="Montserrat ExtraLight"/>
                <a:sym typeface="Montserrat ExtraLight"/>
              </a:rPr>
              <a:t>REINFORCEMENT LEARNING</a:t>
            </a:r>
            <a:endParaRPr sz="220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04369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85963FC3-0384-49C6-CFFF-F43DC782D232}"/>
              </a:ext>
            </a:extLst>
          </p:cNvPr>
          <p:cNvSpPr txBox="1"/>
          <p:nvPr/>
        </p:nvSpPr>
        <p:spPr>
          <a:xfrm>
            <a:off x="5203902" y="4103649"/>
            <a:ext cx="4267200" cy="738664"/>
          </a:xfrm>
          <a:prstGeom prst="rect">
            <a:avLst/>
          </a:prstGeom>
          <a:noFill/>
        </p:spPr>
        <p:txBody>
          <a:bodyPr wrap="square" rtlCol="0">
            <a:spAutoFit/>
          </a:bodyPr>
          <a:lstStyle/>
          <a:p>
            <a:r>
              <a:rPr lang="en-IN" dirty="0">
                <a:solidFill>
                  <a:schemeClr val="bg1"/>
                </a:solidFill>
              </a:rPr>
              <a:t>Done By:</a:t>
            </a:r>
          </a:p>
          <a:p>
            <a:r>
              <a:rPr lang="en-IN" dirty="0">
                <a:solidFill>
                  <a:schemeClr val="bg1"/>
                </a:solidFill>
              </a:rPr>
              <a:t>CHITTOOR KARTHIK – 106121033</a:t>
            </a:r>
          </a:p>
          <a:p>
            <a:r>
              <a:rPr lang="en-IN" dirty="0">
                <a:solidFill>
                  <a:schemeClr val="bg1"/>
                </a:solidFill>
              </a:rPr>
              <a:t>P VISHNU VARDHAN - 106121089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 REDUCTION</a:t>
            </a:r>
            <a:br>
              <a:rPr lang="en" dirty="0"/>
            </a:br>
            <a:r>
              <a:rPr lang="en" dirty="0"/>
              <a:t>and DISCRETIZATION</a:t>
            </a:r>
            <a:endParaRPr dirty="0"/>
          </a:p>
        </p:txBody>
      </p:sp>
      <p:cxnSp>
        <p:nvCxnSpPr>
          <p:cNvPr id="281" name="Google Shape;281;p5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p:cNvSpPr txBox="1">
            <a:spLocks noGrp="1"/>
          </p:cNvSpPr>
          <p:nvPr>
            <p:ph type="body" idx="4294967295"/>
          </p:nvPr>
        </p:nvSpPr>
        <p:spPr>
          <a:xfrm>
            <a:off x="4572000" y="1797834"/>
            <a:ext cx="4702200" cy="573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dirty="0">
                <a:solidFill>
                  <a:schemeClr val="lt1"/>
                </a:solidFill>
              </a:rPr>
              <a:t>Reduced State: (Car X-coordinate, Obstacle X-coordinate)</a:t>
            </a:r>
          </a:p>
          <a:p>
            <a:pPr marL="0" lvl="0" indent="0" rtl="0">
              <a:spcBef>
                <a:spcPts val="0"/>
              </a:spcBef>
              <a:spcAft>
                <a:spcPts val="1600"/>
              </a:spcAft>
              <a:buNone/>
            </a:pPr>
            <a:endParaRPr lang="en" sz="1200" dirty="0">
              <a:solidFill>
                <a:schemeClr val="lt1"/>
              </a:solidFill>
            </a:endParaRPr>
          </a:p>
          <a:p>
            <a:pPr marL="0" lvl="0" indent="0" rtl="0">
              <a:spcBef>
                <a:spcPts val="0"/>
              </a:spcBef>
              <a:spcAft>
                <a:spcPts val="1600"/>
              </a:spcAft>
              <a:buNone/>
            </a:pPr>
            <a:endParaRPr lang="en" sz="1200" dirty="0">
              <a:solidFill>
                <a:schemeClr val="lt1"/>
              </a:solidFill>
            </a:endParaRPr>
          </a:p>
          <a:p>
            <a:pPr marL="0" lvl="0" indent="0" rtl="0">
              <a:spcBef>
                <a:spcPts val="0"/>
              </a:spcBef>
              <a:spcAft>
                <a:spcPts val="1600"/>
              </a:spcAft>
              <a:buNone/>
            </a:pPr>
            <a:endParaRPr lang="en" sz="1200" dirty="0">
              <a:solidFill>
                <a:schemeClr val="lt1"/>
              </a:solidFill>
            </a:endParaRPr>
          </a:p>
          <a:p>
            <a:pPr marL="0" lvl="0" indent="0" rtl="0">
              <a:spcBef>
                <a:spcPts val="0"/>
              </a:spcBef>
              <a:spcAft>
                <a:spcPts val="1600"/>
              </a:spcAft>
              <a:buNone/>
            </a:pPr>
            <a:r>
              <a:rPr lang="en" sz="1200" dirty="0">
                <a:solidFill>
                  <a:schemeClr val="lt1"/>
                </a:solidFill>
              </a:rPr>
              <a:t>Round off Co-ordinates for discretizing the state space</a:t>
            </a:r>
            <a:endParaRPr sz="1200" dirty="0">
              <a:solidFill>
                <a:schemeClr val="lt1"/>
              </a:solidFill>
            </a:endParaRPr>
          </a:p>
        </p:txBody>
      </p:sp>
      <p:pic>
        <p:nvPicPr>
          <p:cNvPr id="5" name="Picture 4">
            <a:extLst>
              <a:ext uri="{FF2B5EF4-FFF2-40B4-BE49-F238E27FC236}">
                <a16:creationId xmlns:a16="http://schemas.microsoft.com/office/drawing/2014/main" id="{DE7E3261-661B-A496-C8BB-2B5DA31D4B54}"/>
              </a:ext>
            </a:extLst>
          </p:cNvPr>
          <p:cNvPicPr>
            <a:picLocks noChangeAspect="1"/>
          </p:cNvPicPr>
          <p:nvPr/>
        </p:nvPicPr>
        <p:blipFill>
          <a:blip r:embed="rId3"/>
          <a:stretch>
            <a:fillRect/>
          </a:stretch>
        </p:blipFill>
        <p:spPr>
          <a:xfrm>
            <a:off x="111563" y="1335114"/>
            <a:ext cx="4460437" cy="334644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368617D-55A4-4B45-47C1-332EDEAC861E}"/>
                  </a:ext>
                </a:extLst>
              </p14:cNvPr>
              <p14:cNvContentPartPr/>
              <p14:nvPr/>
            </p14:nvContentPartPr>
            <p14:xfrm>
              <a:off x="8378145" y="3211540"/>
              <a:ext cx="100440" cy="409320"/>
            </p14:xfrm>
          </p:contentPart>
        </mc:Choice>
        <mc:Fallback xmlns="">
          <p:pic>
            <p:nvPicPr>
              <p:cNvPr id="6" name="Ink 5">
                <a:extLst>
                  <a:ext uri="{FF2B5EF4-FFF2-40B4-BE49-F238E27FC236}">
                    <a16:creationId xmlns:a16="http://schemas.microsoft.com/office/drawing/2014/main" id="{9368617D-55A4-4B45-47C1-332EDEAC861E}"/>
                  </a:ext>
                </a:extLst>
              </p:cNvPr>
              <p:cNvPicPr/>
              <p:nvPr/>
            </p:nvPicPr>
            <p:blipFill>
              <a:blip r:embed="rId5"/>
              <a:stretch>
                <a:fillRect/>
              </a:stretch>
            </p:blipFill>
            <p:spPr>
              <a:xfrm>
                <a:off x="8342145" y="3139540"/>
                <a:ext cx="17208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CD4C74A-3EB4-058B-6EB4-6992D40E22E6}"/>
                  </a:ext>
                </a:extLst>
              </p14:cNvPr>
              <p14:cNvContentPartPr/>
              <p14:nvPr/>
            </p14:nvContentPartPr>
            <p14:xfrm>
              <a:off x="7307505" y="3010660"/>
              <a:ext cx="360" cy="659520"/>
            </p14:xfrm>
          </p:contentPart>
        </mc:Choice>
        <mc:Fallback xmlns="">
          <p:pic>
            <p:nvPicPr>
              <p:cNvPr id="7" name="Ink 6">
                <a:extLst>
                  <a:ext uri="{FF2B5EF4-FFF2-40B4-BE49-F238E27FC236}">
                    <a16:creationId xmlns:a16="http://schemas.microsoft.com/office/drawing/2014/main" id="{DCD4C74A-3EB4-058B-6EB4-6992D40E22E6}"/>
                  </a:ext>
                </a:extLst>
              </p:cNvPr>
              <p:cNvPicPr/>
              <p:nvPr/>
            </p:nvPicPr>
            <p:blipFill>
              <a:blip r:embed="rId7"/>
              <a:stretch>
                <a:fillRect/>
              </a:stretch>
            </p:blipFill>
            <p:spPr>
              <a:xfrm>
                <a:off x="7271865" y="2938660"/>
                <a:ext cx="72000" cy="803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D12C6AC-3CF5-D025-1D36-C4B48EFED535}"/>
                  </a:ext>
                </a:extLst>
              </p14:cNvPr>
              <p14:cNvContentPartPr/>
              <p14:nvPr/>
            </p14:nvContentPartPr>
            <p14:xfrm>
              <a:off x="1070145" y="1776580"/>
              <a:ext cx="96840" cy="1076400"/>
            </p14:xfrm>
          </p:contentPart>
        </mc:Choice>
        <mc:Fallback xmlns="">
          <p:pic>
            <p:nvPicPr>
              <p:cNvPr id="8" name="Ink 7">
                <a:extLst>
                  <a:ext uri="{FF2B5EF4-FFF2-40B4-BE49-F238E27FC236}">
                    <a16:creationId xmlns:a16="http://schemas.microsoft.com/office/drawing/2014/main" id="{CD12C6AC-3CF5-D025-1D36-C4B48EFED535}"/>
                  </a:ext>
                </a:extLst>
              </p:cNvPr>
              <p:cNvPicPr/>
              <p:nvPr/>
            </p:nvPicPr>
            <p:blipFill>
              <a:blip r:embed="rId9"/>
              <a:stretch>
                <a:fillRect/>
              </a:stretch>
            </p:blipFill>
            <p:spPr>
              <a:xfrm>
                <a:off x="1034505" y="1704940"/>
                <a:ext cx="168480" cy="122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671C285-1A94-03E8-1F12-DF9DFDFD0807}"/>
                  </a:ext>
                </a:extLst>
              </p14:cNvPr>
              <p14:cNvContentPartPr/>
              <p14:nvPr/>
            </p14:nvContentPartPr>
            <p14:xfrm>
              <a:off x="1248705" y="2125780"/>
              <a:ext cx="14040" cy="1769760"/>
            </p14:xfrm>
          </p:contentPart>
        </mc:Choice>
        <mc:Fallback xmlns="">
          <p:pic>
            <p:nvPicPr>
              <p:cNvPr id="9" name="Ink 8">
                <a:extLst>
                  <a:ext uri="{FF2B5EF4-FFF2-40B4-BE49-F238E27FC236}">
                    <a16:creationId xmlns:a16="http://schemas.microsoft.com/office/drawing/2014/main" id="{F671C285-1A94-03E8-1F12-DF9DFDFD0807}"/>
                  </a:ext>
                </a:extLst>
              </p:cNvPr>
              <p:cNvPicPr/>
              <p:nvPr/>
            </p:nvPicPr>
            <p:blipFill>
              <a:blip r:embed="rId11"/>
              <a:stretch>
                <a:fillRect/>
              </a:stretch>
            </p:blipFill>
            <p:spPr>
              <a:xfrm>
                <a:off x="1212705" y="2054140"/>
                <a:ext cx="85680" cy="191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F2E088D8-9978-E497-4C6F-5B1A694D42AF}"/>
                  </a:ext>
                </a:extLst>
              </p14:cNvPr>
              <p14:cNvContentPartPr/>
              <p14:nvPr/>
            </p14:nvContentPartPr>
            <p14:xfrm>
              <a:off x="1620585" y="780460"/>
              <a:ext cx="470160" cy="97200"/>
            </p14:xfrm>
          </p:contentPart>
        </mc:Choice>
        <mc:Fallback xmlns="">
          <p:pic>
            <p:nvPicPr>
              <p:cNvPr id="10" name="Ink 9">
                <a:extLst>
                  <a:ext uri="{FF2B5EF4-FFF2-40B4-BE49-F238E27FC236}">
                    <a16:creationId xmlns:a16="http://schemas.microsoft.com/office/drawing/2014/main" id="{F2E088D8-9978-E497-4C6F-5B1A694D42AF}"/>
                  </a:ext>
                </a:extLst>
              </p:cNvPr>
              <p:cNvPicPr/>
              <p:nvPr/>
            </p:nvPicPr>
            <p:blipFill>
              <a:blip r:embed="rId13"/>
              <a:stretch>
                <a:fillRect/>
              </a:stretch>
            </p:blipFill>
            <p:spPr>
              <a:xfrm>
                <a:off x="1584945" y="708460"/>
                <a:ext cx="541800" cy="24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3" name="Ink 12">
                <a:extLst>
                  <a:ext uri="{FF2B5EF4-FFF2-40B4-BE49-F238E27FC236}">
                    <a16:creationId xmlns:a16="http://schemas.microsoft.com/office/drawing/2014/main" id="{6DD172F2-B442-54B0-44A8-2B8E208142F8}"/>
                  </a:ext>
                </a:extLst>
              </p14:cNvPr>
              <p14:cNvContentPartPr/>
              <p14:nvPr/>
            </p14:nvContentPartPr>
            <p14:xfrm>
              <a:off x="1137465" y="1605580"/>
              <a:ext cx="112320" cy="2598480"/>
            </p14:xfrm>
          </p:contentPart>
        </mc:Choice>
        <mc:Fallback xmlns="">
          <p:pic>
            <p:nvPicPr>
              <p:cNvPr id="13" name="Ink 12">
                <a:extLst>
                  <a:ext uri="{FF2B5EF4-FFF2-40B4-BE49-F238E27FC236}">
                    <a16:creationId xmlns:a16="http://schemas.microsoft.com/office/drawing/2014/main" id="{6DD172F2-B442-54B0-44A8-2B8E208142F8}"/>
                  </a:ext>
                </a:extLst>
              </p:cNvPr>
              <p:cNvPicPr/>
              <p:nvPr/>
            </p:nvPicPr>
            <p:blipFill>
              <a:blip r:embed="rId15"/>
              <a:stretch>
                <a:fillRect/>
              </a:stretch>
            </p:blipFill>
            <p:spPr>
              <a:xfrm>
                <a:off x="1074465" y="1227940"/>
                <a:ext cx="237960" cy="335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4" name="Ink 13">
                <a:extLst>
                  <a:ext uri="{FF2B5EF4-FFF2-40B4-BE49-F238E27FC236}">
                    <a16:creationId xmlns:a16="http://schemas.microsoft.com/office/drawing/2014/main" id="{E67BFE0D-F058-E465-2508-1B7E1CFB0643}"/>
                  </a:ext>
                </a:extLst>
              </p14:cNvPr>
              <p14:cNvContentPartPr/>
              <p14:nvPr/>
            </p14:nvContentPartPr>
            <p14:xfrm>
              <a:off x="1761705" y="1553740"/>
              <a:ext cx="238680" cy="2454120"/>
            </p14:xfrm>
          </p:contentPart>
        </mc:Choice>
        <mc:Fallback xmlns="">
          <p:pic>
            <p:nvPicPr>
              <p:cNvPr id="14" name="Ink 13">
                <a:extLst>
                  <a:ext uri="{FF2B5EF4-FFF2-40B4-BE49-F238E27FC236}">
                    <a16:creationId xmlns:a16="http://schemas.microsoft.com/office/drawing/2014/main" id="{E67BFE0D-F058-E465-2508-1B7E1CFB0643}"/>
                  </a:ext>
                </a:extLst>
              </p:cNvPr>
              <p:cNvPicPr/>
              <p:nvPr/>
            </p:nvPicPr>
            <p:blipFill>
              <a:blip r:embed="rId17"/>
              <a:stretch>
                <a:fillRect/>
              </a:stretch>
            </p:blipFill>
            <p:spPr>
              <a:xfrm>
                <a:off x="1699065" y="1175740"/>
                <a:ext cx="364320" cy="320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C2EB97EF-EFCC-1522-AB70-E8629BF9B260}"/>
                  </a:ext>
                </a:extLst>
              </p14:cNvPr>
              <p14:cNvContentPartPr/>
              <p14:nvPr/>
            </p14:nvContentPartPr>
            <p14:xfrm>
              <a:off x="2616705" y="1523860"/>
              <a:ext cx="164520" cy="2728080"/>
            </p14:xfrm>
          </p:contentPart>
        </mc:Choice>
        <mc:Fallback xmlns="">
          <p:pic>
            <p:nvPicPr>
              <p:cNvPr id="15" name="Ink 14">
                <a:extLst>
                  <a:ext uri="{FF2B5EF4-FFF2-40B4-BE49-F238E27FC236}">
                    <a16:creationId xmlns:a16="http://schemas.microsoft.com/office/drawing/2014/main" id="{C2EB97EF-EFCC-1522-AB70-E8629BF9B260}"/>
                  </a:ext>
                </a:extLst>
              </p:cNvPr>
              <p:cNvPicPr/>
              <p:nvPr/>
            </p:nvPicPr>
            <p:blipFill>
              <a:blip r:embed="rId19"/>
              <a:stretch>
                <a:fillRect/>
              </a:stretch>
            </p:blipFill>
            <p:spPr>
              <a:xfrm>
                <a:off x="2553705" y="1146220"/>
                <a:ext cx="290160" cy="348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6" name="Ink 15">
                <a:extLst>
                  <a:ext uri="{FF2B5EF4-FFF2-40B4-BE49-F238E27FC236}">
                    <a16:creationId xmlns:a16="http://schemas.microsoft.com/office/drawing/2014/main" id="{18A9F138-25FE-A8E3-0516-1B985E0113CE}"/>
                  </a:ext>
                </a:extLst>
              </p14:cNvPr>
              <p14:cNvContentPartPr/>
              <p14:nvPr/>
            </p14:nvContentPartPr>
            <p14:xfrm>
              <a:off x="3263265" y="1560940"/>
              <a:ext cx="281520" cy="2561760"/>
            </p14:xfrm>
          </p:contentPart>
        </mc:Choice>
        <mc:Fallback xmlns="">
          <p:pic>
            <p:nvPicPr>
              <p:cNvPr id="16" name="Ink 15">
                <a:extLst>
                  <a:ext uri="{FF2B5EF4-FFF2-40B4-BE49-F238E27FC236}">
                    <a16:creationId xmlns:a16="http://schemas.microsoft.com/office/drawing/2014/main" id="{18A9F138-25FE-A8E3-0516-1B985E0113CE}"/>
                  </a:ext>
                </a:extLst>
              </p:cNvPr>
              <p:cNvPicPr/>
              <p:nvPr/>
            </p:nvPicPr>
            <p:blipFill>
              <a:blip r:embed="rId21"/>
              <a:stretch>
                <a:fillRect/>
              </a:stretch>
            </p:blipFill>
            <p:spPr>
              <a:xfrm>
                <a:off x="3200625" y="1183300"/>
                <a:ext cx="407160" cy="3317400"/>
              </a:xfrm>
              <a:prstGeom prst="rect">
                <a:avLst/>
              </a:prstGeom>
            </p:spPr>
          </p:pic>
        </mc:Fallback>
      </mc:AlternateContent>
      <p:grpSp>
        <p:nvGrpSpPr>
          <p:cNvPr id="27" name="Group 26">
            <a:extLst>
              <a:ext uri="{FF2B5EF4-FFF2-40B4-BE49-F238E27FC236}">
                <a16:creationId xmlns:a16="http://schemas.microsoft.com/office/drawing/2014/main" id="{BA9EF3DE-CEB8-8ACC-42E0-F3A96288492C}"/>
              </a:ext>
            </a:extLst>
          </p:cNvPr>
          <p:cNvGrpSpPr/>
          <p:nvPr/>
        </p:nvGrpSpPr>
        <p:grpSpPr>
          <a:xfrm>
            <a:off x="809865" y="1905460"/>
            <a:ext cx="3004200" cy="1122120"/>
            <a:chOff x="809865" y="1905460"/>
            <a:chExt cx="3004200" cy="1122120"/>
          </a:xfrm>
        </p:grpSpPr>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7" name="Ink 16">
                  <a:extLst>
                    <a:ext uri="{FF2B5EF4-FFF2-40B4-BE49-F238E27FC236}">
                      <a16:creationId xmlns:a16="http://schemas.microsoft.com/office/drawing/2014/main" id="{D95CD339-B575-F569-B169-04DD695A856E}"/>
                    </a:ext>
                  </a:extLst>
                </p14:cNvPr>
                <p14:cNvContentPartPr/>
                <p14:nvPr/>
              </p14:nvContentPartPr>
              <p14:xfrm>
                <a:off x="809865" y="2228020"/>
                <a:ext cx="380880" cy="276120"/>
              </p14:xfrm>
            </p:contentPart>
          </mc:Choice>
          <mc:Fallback xmlns="">
            <p:pic>
              <p:nvPicPr>
                <p:cNvPr id="17" name="Ink 16">
                  <a:extLst>
                    <a:ext uri="{FF2B5EF4-FFF2-40B4-BE49-F238E27FC236}">
                      <a16:creationId xmlns:a16="http://schemas.microsoft.com/office/drawing/2014/main" id="{D95CD339-B575-F569-B169-04DD695A856E}"/>
                    </a:ext>
                  </a:extLst>
                </p:cNvPr>
                <p:cNvPicPr/>
                <p:nvPr/>
              </p:nvPicPr>
              <p:blipFill>
                <a:blip r:embed="rId23"/>
                <a:stretch>
                  <a:fillRect/>
                </a:stretch>
              </p:blipFill>
              <p:spPr>
                <a:xfrm>
                  <a:off x="774225" y="2012020"/>
                  <a:ext cx="452520" cy="70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8" name="Ink 17">
                  <a:extLst>
                    <a:ext uri="{FF2B5EF4-FFF2-40B4-BE49-F238E27FC236}">
                      <a16:creationId xmlns:a16="http://schemas.microsoft.com/office/drawing/2014/main" id="{A2D17351-ADC3-2BC5-DD1D-761D9860D8CA}"/>
                    </a:ext>
                  </a:extLst>
                </p14:cNvPr>
                <p14:cNvContentPartPr/>
                <p14:nvPr/>
              </p14:nvContentPartPr>
              <p14:xfrm>
                <a:off x="1214865" y="2089060"/>
                <a:ext cx="383760" cy="374400"/>
              </p14:xfrm>
            </p:contentPart>
          </mc:Choice>
          <mc:Fallback xmlns="">
            <p:pic>
              <p:nvPicPr>
                <p:cNvPr id="18" name="Ink 17">
                  <a:extLst>
                    <a:ext uri="{FF2B5EF4-FFF2-40B4-BE49-F238E27FC236}">
                      <a16:creationId xmlns:a16="http://schemas.microsoft.com/office/drawing/2014/main" id="{A2D17351-ADC3-2BC5-DD1D-761D9860D8CA}"/>
                    </a:ext>
                  </a:extLst>
                </p:cNvPr>
                <p:cNvPicPr/>
                <p:nvPr/>
              </p:nvPicPr>
              <p:blipFill>
                <a:blip r:embed="rId25"/>
                <a:stretch>
                  <a:fillRect/>
                </a:stretch>
              </p:blipFill>
              <p:spPr>
                <a:xfrm>
                  <a:off x="1178865" y="1873420"/>
                  <a:ext cx="455400" cy="80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0" name="Ink 19">
                  <a:extLst>
                    <a:ext uri="{FF2B5EF4-FFF2-40B4-BE49-F238E27FC236}">
                      <a16:creationId xmlns:a16="http://schemas.microsoft.com/office/drawing/2014/main" id="{6144C629-48CE-07CC-DCB5-11328505A590}"/>
                    </a:ext>
                  </a:extLst>
                </p14:cNvPr>
                <p14:cNvContentPartPr/>
                <p14:nvPr/>
              </p14:nvContentPartPr>
              <p14:xfrm>
                <a:off x="1479105" y="2559940"/>
                <a:ext cx="419400" cy="345960"/>
              </p14:xfrm>
            </p:contentPart>
          </mc:Choice>
          <mc:Fallback xmlns="">
            <p:pic>
              <p:nvPicPr>
                <p:cNvPr id="20" name="Ink 19">
                  <a:extLst>
                    <a:ext uri="{FF2B5EF4-FFF2-40B4-BE49-F238E27FC236}">
                      <a16:creationId xmlns:a16="http://schemas.microsoft.com/office/drawing/2014/main" id="{6144C629-48CE-07CC-DCB5-11328505A590}"/>
                    </a:ext>
                  </a:extLst>
                </p:cNvPr>
                <p:cNvPicPr/>
                <p:nvPr/>
              </p:nvPicPr>
              <p:blipFill>
                <a:blip r:embed="rId27"/>
                <a:stretch>
                  <a:fillRect/>
                </a:stretch>
              </p:blipFill>
              <p:spPr>
                <a:xfrm>
                  <a:off x="1443105" y="2343940"/>
                  <a:ext cx="491040" cy="77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1" name="Ink 20">
                  <a:extLst>
                    <a:ext uri="{FF2B5EF4-FFF2-40B4-BE49-F238E27FC236}">
                      <a16:creationId xmlns:a16="http://schemas.microsoft.com/office/drawing/2014/main" id="{B9A6834C-0DCD-6C8E-309A-9FC414A9B4C1}"/>
                    </a:ext>
                  </a:extLst>
                </p14:cNvPr>
                <p14:cNvContentPartPr/>
                <p14:nvPr/>
              </p14:nvContentPartPr>
              <p14:xfrm>
                <a:off x="1965825" y="2647060"/>
                <a:ext cx="480240" cy="380520"/>
              </p14:xfrm>
            </p:contentPart>
          </mc:Choice>
          <mc:Fallback xmlns="">
            <p:pic>
              <p:nvPicPr>
                <p:cNvPr id="21" name="Ink 20">
                  <a:extLst>
                    <a:ext uri="{FF2B5EF4-FFF2-40B4-BE49-F238E27FC236}">
                      <a16:creationId xmlns:a16="http://schemas.microsoft.com/office/drawing/2014/main" id="{B9A6834C-0DCD-6C8E-309A-9FC414A9B4C1}"/>
                    </a:ext>
                  </a:extLst>
                </p:cNvPr>
                <p:cNvPicPr/>
                <p:nvPr/>
              </p:nvPicPr>
              <p:blipFill>
                <a:blip r:embed="rId29"/>
                <a:stretch>
                  <a:fillRect/>
                </a:stretch>
              </p:blipFill>
              <p:spPr>
                <a:xfrm>
                  <a:off x="1930185" y="2431420"/>
                  <a:ext cx="551880" cy="81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2" name="Ink 21">
                  <a:extLst>
                    <a:ext uri="{FF2B5EF4-FFF2-40B4-BE49-F238E27FC236}">
                      <a16:creationId xmlns:a16="http://schemas.microsoft.com/office/drawing/2014/main" id="{3AC6BA00-9EAD-04EA-4A89-F4C44ADE091F}"/>
                    </a:ext>
                  </a:extLst>
                </p14:cNvPr>
                <p14:cNvContentPartPr/>
                <p14:nvPr/>
              </p14:nvContentPartPr>
              <p14:xfrm>
                <a:off x="2341665" y="2048740"/>
                <a:ext cx="322200" cy="214200"/>
              </p14:xfrm>
            </p:contentPart>
          </mc:Choice>
          <mc:Fallback xmlns="">
            <p:pic>
              <p:nvPicPr>
                <p:cNvPr id="22" name="Ink 21">
                  <a:extLst>
                    <a:ext uri="{FF2B5EF4-FFF2-40B4-BE49-F238E27FC236}">
                      <a16:creationId xmlns:a16="http://schemas.microsoft.com/office/drawing/2014/main" id="{3AC6BA00-9EAD-04EA-4A89-F4C44ADE091F}"/>
                    </a:ext>
                  </a:extLst>
                </p:cNvPr>
                <p:cNvPicPr/>
                <p:nvPr/>
              </p:nvPicPr>
              <p:blipFill>
                <a:blip r:embed="rId31"/>
                <a:stretch>
                  <a:fillRect/>
                </a:stretch>
              </p:blipFill>
              <p:spPr>
                <a:xfrm>
                  <a:off x="2306025" y="1832740"/>
                  <a:ext cx="393840" cy="64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3" name="Ink 22">
                  <a:extLst>
                    <a:ext uri="{FF2B5EF4-FFF2-40B4-BE49-F238E27FC236}">
                      <a16:creationId xmlns:a16="http://schemas.microsoft.com/office/drawing/2014/main" id="{307ADB31-6AB7-B3C9-9D70-E75F5702CA8C}"/>
                    </a:ext>
                  </a:extLst>
                </p14:cNvPr>
                <p14:cNvContentPartPr/>
                <p14:nvPr/>
              </p14:nvContentPartPr>
              <p14:xfrm>
                <a:off x="2616345" y="1905460"/>
                <a:ext cx="476640" cy="326160"/>
              </p14:xfrm>
            </p:contentPart>
          </mc:Choice>
          <mc:Fallback xmlns="">
            <p:pic>
              <p:nvPicPr>
                <p:cNvPr id="23" name="Ink 22">
                  <a:extLst>
                    <a:ext uri="{FF2B5EF4-FFF2-40B4-BE49-F238E27FC236}">
                      <a16:creationId xmlns:a16="http://schemas.microsoft.com/office/drawing/2014/main" id="{307ADB31-6AB7-B3C9-9D70-E75F5702CA8C}"/>
                    </a:ext>
                  </a:extLst>
                </p:cNvPr>
                <p:cNvPicPr/>
                <p:nvPr/>
              </p:nvPicPr>
              <p:blipFill>
                <a:blip r:embed="rId33"/>
                <a:stretch>
                  <a:fillRect/>
                </a:stretch>
              </p:blipFill>
              <p:spPr>
                <a:xfrm>
                  <a:off x="2580345" y="1689460"/>
                  <a:ext cx="54828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25" name="Ink 24">
                  <a:extLst>
                    <a:ext uri="{FF2B5EF4-FFF2-40B4-BE49-F238E27FC236}">
                      <a16:creationId xmlns:a16="http://schemas.microsoft.com/office/drawing/2014/main" id="{5628A73E-0E08-BFD8-65EC-326B46872CCB}"/>
                    </a:ext>
                  </a:extLst>
                </p14:cNvPr>
                <p14:cNvContentPartPr/>
                <p14:nvPr/>
              </p14:nvContentPartPr>
              <p14:xfrm>
                <a:off x="2958705" y="2490100"/>
                <a:ext cx="370800" cy="306720"/>
              </p14:xfrm>
            </p:contentPart>
          </mc:Choice>
          <mc:Fallback xmlns="">
            <p:pic>
              <p:nvPicPr>
                <p:cNvPr id="25" name="Ink 24">
                  <a:extLst>
                    <a:ext uri="{FF2B5EF4-FFF2-40B4-BE49-F238E27FC236}">
                      <a16:creationId xmlns:a16="http://schemas.microsoft.com/office/drawing/2014/main" id="{5628A73E-0E08-BFD8-65EC-326B46872CCB}"/>
                    </a:ext>
                  </a:extLst>
                </p:cNvPr>
                <p:cNvPicPr/>
                <p:nvPr/>
              </p:nvPicPr>
              <p:blipFill>
                <a:blip r:embed="rId35"/>
                <a:stretch>
                  <a:fillRect/>
                </a:stretch>
              </p:blipFill>
              <p:spPr>
                <a:xfrm>
                  <a:off x="2923065" y="2274100"/>
                  <a:ext cx="442440" cy="73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26" name="Ink 25">
                  <a:extLst>
                    <a:ext uri="{FF2B5EF4-FFF2-40B4-BE49-F238E27FC236}">
                      <a16:creationId xmlns:a16="http://schemas.microsoft.com/office/drawing/2014/main" id="{A3545F6F-906A-32C2-7157-F30B7B61FA8C}"/>
                    </a:ext>
                  </a:extLst>
                </p14:cNvPr>
                <p14:cNvContentPartPr/>
                <p14:nvPr/>
              </p14:nvContentPartPr>
              <p14:xfrm>
                <a:off x="3364785" y="2545180"/>
                <a:ext cx="449280" cy="199440"/>
              </p14:xfrm>
            </p:contentPart>
          </mc:Choice>
          <mc:Fallback xmlns="">
            <p:pic>
              <p:nvPicPr>
                <p:cNvPr id="26" name="Ink 25">
                  <a:extLst>
                    <a:ext uri="{FF2B5EF4-FFF2-40B4-BE49-F238E27FC236}">
                      <a16:creationId xmlns:a16="http://schemas.microsoft.com/office/drawing/2014/main" id="{A3545F6F-906A-32C2-7157-F30B7B61FA8C}"/>
                    </a:ext>
                  </a:extLst>
                </p:cNvPr>
                <p:cNvPicPr/>
                <p:nvPr/>
              </p:nvPicPr>
              <p:blipFill>
                <a:blip r:embed="rId37"/>
                <a:stretch>
                  <a:fillRect/>
                </a:stretch>
              </p:blipFill>
              <p:spPr>
                <a:xfrm>
                  <a:off x="3328785" y="2329540"/>
                  <a:ext cx="520920" cy="63108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14022"/>
            <a:ext cx="4702200" cy="9414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tabLst/>
            </a:pPr>
            <a:r>
              <a:rPr lang="en-IN" dirty="0"/>
              <a:t>Q-TABLE</a:t>
            </a:r>
            <a:br>
              <a:rPr lang="en-IN" dirty="0"/>
            </a:br>
            <a:br>
              <a:rPr lang="en-IN" dirty="0"/>
            </a:br>
            <a:br>
              <a:rPr kumimoji="0" lang="en-US" altLang="en-US" sz="2400" b="0" i="0" u="none" strike="noStrike" cap="none" normalizeH="0" baseline="0" dirty="0">
                <a:ln>
                  <a:noFill/>
                </a:ln>
                <a:solidFill>
                  <a:srgbClr val="ECECEC"/>
                </a:solidFill>
                <a:effectLst/>
                <a:latin typeface="Söhne"/>
              </a:rPr>
            </a:br>
            <a:br>
              <a:rPr lang="en-IN" dirty="0"/>
            </a:br>
            <a:br>
              <a:rPr lang="en-IN" dirty="0"/>
            </a:br>
            <a:endParaRPr dirty="0"/>
          </a:p>
        </p:txBody>
      </p:sp>
      <p:cxnSp>
        <p:nvCxnSpPr>
          <p:cNvPr id="366" name="Google Shape;366;p52"/>
          <p:cNvCxnSpPr>
            <a:cxnSpLocks/>
          </p:cNvCxnSpPr>
          <p:nvPr/>
        </p:nvCxnSpPr>
        <p:spPr>
          <a:xfrm>
            <a:off x="1063371" y="414022"/>
            <a:ext cx="304771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Table 1">
            <a:extLst>
              <a:ext uri="{FF2B5EF4-FFF2-40B4-BE49-F238E27FC236}">
                <a16:creationId xmlns:a16="http://schemas.microsoft.com/office/drawing/2014/main" id="{8A238552-11CB-05DF-BD21-97283D70D2BB}"/>
              </a:ext>
            </a:extLst>
          </p:cNvPr>
          <p:cNvGraphicFramePr>
            <a:graphicFrameLocks noGrp="1"/>
          </p:cNvGraphicFramePr>
          <p:nvPr>
            <p:extLst>
              <p:ext uri="{D42A27DB-BD31-4B8C-83A1-F6EECF244321}">
                <p14:modId xmlns:p14="http://schemas.microsoft.com/office/powerpoint/2010/main" val="487458738"/>
              </p:ext>
            </p:extLst>
          </p:nvPr>
        </p:nvGraphicFramePr>
        <p:xfrm>
          <a:off x="1063083" y="1355422"/>
          <a:ext cx="6096000" cy="1630680"/>
        </p:xfrm>
        <a:graphic>
          <a:graphicData uri="http://schemas.openxmlformats.org/drawingml/2006/table">
            <a:tbl>
              <a:tblPr firstRow="1" bandRow="1">
                <a:tableStyleId>{863C05A4-29AD-4D6B-B582-A241B68FE2B2}</a:tableStyleId>
              </a:tblPr>
              <a:tblGrid>
                <a:gridCol w="1524000">
                  <a:extLst>
                    <a:ext uri="{9D8B030D-6E8A-4147-A177-3AD203B41FA5}">
                      <a16:colId xmlns:a16="http://schemas.microsoft.com/office/drawing/2014/main" val="1493512730"/>
                    </a:ext>
                  </a:extLst>
                </a:gridCol>
                <a:gridCol w="1524000">
                  <a:extLst>
                    <a:ext uri="{9D8B030D-6E8A-4147-A177-3AD203B41FA5}">
                      <a16:colId xmlns:a16="http://schemas.microsoft.com/office/drawing/2014/main" val="2621347379"/>
                    </a:ext>
                  </a:extLst>
                </a:gridCol>
                <a:gridCol w="1524000">
                  <a:extLst>
                    <a:ext uri="{9D8B030D-6E8A-4147-A177-3AD203B41FA5}">
                      <a16:colId xmlns:a16="http://schemas.microsoft.com/office/drawing/2014/main" val="4160079493"/>
                    </a:ext>
                  </a:extLst>
                </a:gridCol>
                <a:gridCol w="1524000">
                  <a:extLst>
                    <a:ext uri="{9D8B030D-6E8A-4147-A177-3AD203B41FA5}">
                      <a16:colId xmlns:a16="http://schemas.microsoft.com/office/drawing/2014/main" val="3568410923"/>
                    </a:ext>
                  </a:extLst>
                </a:gridCol>
              </a:tblGrid>
              <a:tr h="370840">
                <a:tc>
                  <a:txBody>
                    <a:bodyPr/>
                    <a:lstStyle/>
                    <a:p>
                      <a:r>
                        <a:rPr lang="en-IN" dirty="0">
                          <a:solidFill>
                            <a:schemeClr val="bg1"/>
                          </a:solidFill>
                        </a:rPr>
                        <a:t>STATE and ACTION</a:t>
                      </a:r>
                    </a:p>
                  </a:txBody>
                  <a:tcPr/>
                </a:tc>
                <a:tc>
                  <a:txBody>
                    <a:bodyPr/>
                    <a:lstStyle/>
                    <a:p>
                      <a:r>
                        <a:rPr lang="en-IN" dirty="0">
                          <a:solidFill>
                            <a:schemeClr val="bg1"/>
                          </a:solidFill>
                        </a:rPr>
                        <a:t>Go Left</a:t>
                      </a:r>
                    </a:p>
                  </a:txBody>
                  <a:tcPr/>
                </a:tc>
                <a:tc>
                  <a:txBody>
                    <a:bodyPr/>
                    <a:lstStyle/>
                    <a:p>
                      <a:r>
                        <a:rPr lang="en-IN" dirty="0">
                          <a:solidFill>
                            <a:schemeClr val="bg1"/>
                          </a:solidFill>
                        </a:rPr>
                        <a:t>Go Right</a:t>
                      </a:r>
                    </a:p>
                  </a:txBody>
                  <a:tcPr/>
                </a:tc>
                <a:tc>
                  <a:txBody>
                    <a:bodyPr/>
                    <a:lstStyle/>
                    <a:p>
                      <a:r>
                        <a:rPr lang="en-IN" dirty="0">
                          <a:solidFill>
                            <a:schemeClr val="bg1"/>
                          </a:solidFill>
                        </a:rPr>
                        <a:t>Stay</a:t>
                      </a:r>
                    </a:p>
                  </a:txBody>
                  <a:tcPr/>
                </a:tc>
                <a:extLst>
                  <a:ext uri="{0D108BD9-81ED-4DB2-BD59-A6C34878D82A}">
                    <a16:rowId xmlns:a16="http://schemas.microsoft.com/office/drawing/2014/main" val="3542862105"/>
                  </a:ext>
                </a:extLst>
              </a:tr>
              <a:tr h="370840">
                <a:tc>
                  <a:txBody>
                    <a:bodyPr/>
                    <a:lstStyle/>
                    <a:p>
                      <a:r>
                        <a:rPr lang="en-IN" dirty="0">
                          <a:solidFill>
                            <a:schemeClr val="bg1"/>
                          </a:solidFill>
                        </a:rPr>
                        <a:t>(35,165)</a:t>
                      </a:r>
                    </a:p>
                  </a:txBody>
                  <a:tcPr/>
                </a:tc>
                <a:tc>
                  <a:txBody>
                    <a:bodyPr/>
                    <a:lstStyle/>
                    <a:p>
                      <a:r>
                        <a:rPr lang="en-IN" dirty="0">
                          <a:solidFill>
                            <a:schemeClr val="bg1"/>
                          </a:solidFill>
                        </a:rPr>
                        <a:t>823.75</a:t>
                      </a:r>
                    </a:p>
                  </a:txBody>
                  <a:tcPr/>
                </a:tc>
                <a:tc>
                  <a:txBody>
                    <a:bodyPr/>
                    <a:lstStyle/>
                    <a:p>
                      <a:r>
                        <a:rPr lang="en-IN" dirty="0">
                          <a:solidFill>
                            <a:schemeClr val="bg1"/>
                          </a:solidFill>
                        </a:rPr>
                        <a:t>-7431</a:t>
                      </a:r>
                    </a:p>
                  </a:txBody>
                  <a:tcPr/>
                </a:tc>
                <a:tc>
                  <a:txBody>
                    <a:bodyPr/>
                    <a:lstStyle/>
                    <a:p>
                      <a:r>
                        <a:rPr lang="en-IN" dirty="0">
                          <a:solidFill>
                            <a:schemeClr val="bg1"/>
                          </a:solidFill>
                        </a:rPr>
                        <a:t>-632</a:t>
                      </a:r>
                    </a:p>
                  </a:txBody>
                  <a:tcPr/>
                </a:tc>
                <a:extLst>
                  <a:ext uri="{0D108BD9-81ED-4DB2-BD59-A6C34878D82A}">
                    <a16:rowId xmlns:a16="http://schemas.microsoft.com/office/drawing/2014/main" val="3211664539"/>
                  </a:ext>
                </a:extLst>
              </a:tr>
              <a:tr h="370840">
                <a:tc>
                  <a:txBody>
                    <a:bodyPr/>
                    <a:lstStyle/>
                    <a:p>
                      <a:r>
                        <a:rPr lang="en-IN" dirty="0">
                          <a:solidFill>
                            <a:schemeClr val="bg1"/>
                          </a:solidFill>
                        </a:rPr>
                        <a:t>(42,178)</a:t>
                      </a:r>
                    </a:p>
                  </a:txBody>
                  <a:tcPr/>
                </a:tc>
                <a:tc>
                  <a:txBody>
                    <a:bodyPr/>
                    <a:lstStyle/>
                    <a:p>
                      <a:r>
                        <a:rPr lang="en-IN" dirty="0">
                          <a:solidFill>
                            <a:schemeClr val="bg1"/>
                          </a:solidFill>
                        </a:rPr>
                        <a:t>10089</a:t>
                      </a:r>
                    </a:p>
                  </a:txBody>
                  <a:tcPr/>
                </a:tc>
                <a:tc>
                  <a:txBody>
                    <a:bodyPr/>
                    <a:lstStyle/>
                    <a:p>
                      <a:r>
                        <a:rPr lang="en-IN" dirty="0">
                          <a:solidFill>
                            <a:schemeClr val="bg1"/>
                          </a:solidFill>
                        </a:rPr>
                        <a:t>1023</a:t>
                      </a:r>
                    </a:p>
                  </a:txBody>
                  <a:tcPr/>
                </a:tc>
                <a:tc>
                  <a:txBody>
                    <a:bodyPr/>
                    <a:lstStyle/>
                    <a:p>
                      <a:r>
                        <a:rPr lang="en-IN" dirty="0">
                          <a:solidFill>
                            <a:schemeClr val="bg1"/>
                          </a:solidFill>
                        </a:rPr>
                        <a:t>0</a:t>
                      </a:r>
                    </a:p>
                  </a:txBody>
                  <a:tcPr/>
                </a:tc>
                <a:extLst>
                  <a:ext uri="{0D108BD9-81ED-4DB2-BD59-A6C34878D82A}">
                    <a16:rowId xmlns:a16="http://schemas.microsoft.com/office/drawing/2014/main" val="2097641039"/>
                  </a:ext>
                </a:extLst>
              </a:tr>
              <a:tr h="370840">
                <a:tc>
                  <a:txBody>
                    <a:bodyPr/>
                    <a:lstStyle/>
                    <a:p>
                      <a:r>
                        <a:rPr lang="en-IN" dirty="0">
                          <a:solidFill>
                            <a:schemeClr val="bg1"/>
                          </a:solidFill>
                        </a:rPr>
                        <a:t>(72,81)</a:t>
                      </a:r>
                    </a:p>
                  </a:txBody>
                  <a:tcPr/>
                </a:tc>
                <a:tc>
                  <a:txBody>
                    <a:bodyPr/>
                    <a:lstStyle/>
                    <a:p>
                      <a:r>
                        <a:rPr lang="en-IN" dirty="0">
                          <a:solidFill>
                            <a:schemeClr val="bg1"/>
                          </a:solidFill>
                        </a:rPr>
                        <a:t>10000</a:t>
                      </a:r>
                    </a:p>
                  </a:txBody>
                  <a:tcPr/>
                </a:tc>
                <a:tc>
                  <a:txBody>
                    <a:bodyPr/>
                    <a:lstStyle/>
                    <a:p>
                      <a:r>
                        <a:rPr lang="en-IN" dirty="0">
                          <a:solidFill>
                            <a:schemeClr val="bg1"/>
                          </a:solidFill>
                        </a:rPr>
                        <a:t>10000</a:t>
                      </a:r>
                    </a:p>
                  </a:txBody>
                  <a:tcPr/>
                </a:tc>
                <a:tc>
                  <a:txBody>
                    <a:bodyPr/>
                    <a:lstStyle/>
                    <a:p>
                      <a:r>
                        <a:rPr lang="en-IN" dirty="0">
                          <a:solidFill>
                            <a:schemeClr val="bg1"/>
                          </a:solidFill>
                        </a:rPr>
                        <a:t>-9823</a:t>
                      </a:r>
                    </a:p>
                  </a:txBody>
                  <a:tcPr/>
                </a:tc>
                <a:extLst>
                  <a:ext uri="{0D108BD9-81ED-4DB2-BD59-A6C34878D82A}">
                    <a16:rowId xmlns:a16="http://schemas.microsoft.com/office/drawing/2014/main" val="1053762964"/>
                  </a:ext>
                </a:extLst>
              </a:tr>
            </a:tbl>
          </a:graphicData>
        </a:graphic>
      </p:graphicFrame>
      <p:sp>
        <p:nvSpPr>
          <p:cNvPr id="3" name="Rectangle 2">
            <a:extLst>
              <a:ext uri="{FF2B5EF4-FFF2-40B4-BE49-F238E27FC236}">
                <a16:creationId xmlns:a16="http://schemas.microsoft.com/office/drawing/2014/main" id="{AB8285C5-AF0D-9F36-41AF-DF1E60AED152}"/>
              </a:ext>
            </a:extLst>
          </p:cNvPr>
          <p:cNvSpPr/>
          <p:nvPr/>
        </p:nvSpPr>
        <p:spPr>
          <a:xfrm>
            <a:off x="3709639" y="3232641"/>
            <a:ext cx="4166172" cy="646331"/>
          </a:xfrm>
          <a:prstGeom prst="rect">
            <a:avLst/>
          </a:prstGeom>
          <a:noFill/>
        </p:spPr>
        <p:txBody>
          <a:bodyPr wrap="square" lIns="91440" tIns="45720" rIns="91440" bIns="45720">
            <a:spAutoFit/>
          </a:bodyPr>
          <a:lstStyle/>
          <a:p>
            <a:pPr algn="ctr"/>
            <a:r>
              <a:rPr lang="en-US" sz="1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Choose action with maximum reward</a:t>
            </a:r>
          </a:p>
        </p:txBody>
      </p:sp>
      <p:pic>
        <p:nvPicPr>
          <p:cNvPr id="5" name="Picture 4">
            <a:extLst>
              <a:ext uri="{FF2B5EF4-FFF2-40B4-BE49-F238E27FC236}">
                <a16:creationId xmlns:a16="http://schemas.microsoft.com/office/drawing/2014/main" id="{F183AE91-A978-AE4A-A31E-E11DB35A6B2B}"/>
              </a:ext>
            </a:extLst>
          </p:cNvPr>
          <p:cNvPicPr>
            <a:picLocks noChangeAspect="1"/>
          </p:cNvPicPr>
          <p:nvPr/>
        </p:nvPicPr>
        <p:blipFill>
          <a:blip r:embed="rId3"/>
          <a:stretch>
            <a:fillRect/>
          </a:stretch>
        </p:blipFill>
        <p:spPr>
          <a:xfrm>
            <a:off x="0" y="4011104"/>
            <a:ext cx="9144000" cy="4934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236471"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Train the agent</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Till desired performance and convergence of the Q-table values</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94180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 the Agent</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A80BF341-0DBF-3937-C1D4-7C7F343E2E5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95541" y="2735766"/>
            <a:ext cx="1708637" cy="1576040"/>
          </a:xfrm>
          <a:prstGeom prst="rect">
            <a:avLst/>
          </a:prstGeom>
        </p:spPr>
      </p:pic>
      <p:pic>
        <p:nvPicPr>
          <p:cNvPr id="5" name="Picture 4">
            <a:extLst>
              <a:ext uri="{FF2B5EF4-FFF2-40B4-BE49-F238E27FC236}">
                <a16:creationId xmlns:a16="http://schemas.microsoft.com/office/drawing/2014/main" id="{33B1AD58-7329-2BC8-4B60-070688F2834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78029" y="2096429"/>
            <a:ext cx="1399437" cy="1278673"/>
          </a:xfrm>
          <a:prstGeom prst="rect">
            <a:avLst/>
          </a:prstGeom>
        </p:spPr>
      </p:pic>
      <p:graphicFrame>
        <p:nvGraphicFramePr>
          <p:cNvPr id="6" name="Table 5">
            <a:extLst>
              <a:ext uri="{FF2B5EF4-FFF2-40B4-BE49-F238E27FC236}">
                <a16:creationId xmlns:a16="http://schemas.microsoft.com/office/drawing/2014/main" id="{ACF2C3D6-7BDB-E2C7-6993-72B77AE4BACD}"/>
              </a:ext>
            </a:extLst>
          </p:cNvPr>
          <p:cNvGraphicFramePr>
            <a:graphicFrameLocks noGrp="1"/>
          </p:cNvGraphicFramePr>
          <p:nvPr>
            <p:extLst>
              <p:ext uri="{D42A27DB-BD31-4B8C-83A1-F6EECF244321}">
                <p14:modId xmlns:p14="http://schemas.microsoft.com/office/powerpoint/2010/main" val="4129474352"/>
              </p:ext>
            </p:extLst>
          </p:nvPr>
        </p:nvGraphicFramePr>
        <p:xfrm>
          <a:off x="2998780" y="2556080"/>
          <a:ext cx="2212556" cy="1576038"/>
        </p:xfrm>
        <a:graphic>
          <a:graphicData uri="http://schemas.openxmlformats.org/drawingml/2006/table">
            <a:tbl>
              <a:tblPr firstRow="1" bandRow="1">
                <a:tableStyleId>{863C05A4-29AD-4D6B-B582-A241B68FE2B2}</a:tableStyleId>
              </a:tblPr>
              <a:tblGrid>
                <a:gridCol w="897998">
                  <a:extLst>
                    <a:ext uri="{9D8B030D-6E8A-4147-A177-3AD203B41FA5}">
                      <a16:colId xmlns:a16="http://schemas.microsoft.com/office/drawing/2014/main" val="2345582632"/>
                    </a:ext>
                  </a:extLst>
                </a:gridCol>
                <a:gridCol w="489368">
                  <a:extLst>
                    <a:ext uri="{9D8B030D-6E8A-4147-A177-3AD203B41FA5}">
                      <a16:colId xmlns:a16="http://schemas.microsoft.com/office/drawing/2014/main" val="3085685569"/>
                    </a:ext>
                  </a:extLst>
                </a:gridCol>
                <a:gridCol w="446049">
                  <a:extLst>
                    <a:ext uri="{9D8B030D-6E8A-4147-A177-3AD203B41FA5}">
                      <a16:colId xmlns:a16="http://schemas.microsoft.com/office/drawing/2014/main" val="3035848624"/>
                    </a:ext>
                  </a:extLst>
                </a:gridCol>
                <a:gridCol w="379141">
                  <a:extLst>
                    <a:ext uri="{9D8B030D-6E8A-4147-A177-3AD203B41FA5}">
                      <a16:colId xmlns:a16="http://schemas.microsoft.com/office/drawing/2014/main" val="2163907056"/>
                    </a:ext>
                  </a:extLst>
                </a:gridCol>
              </a:tblGrid>
              <a:tr h="525346">
                <a:tc>
                  <a:txBody>
                    <a:bodyPr/>
                    <a:lstStyle/>
                    <a:p>
                      <a:r>
                        <a:rPr lang="en-IN" dirty="0">
                          <a:solidFill>
                            <a:schemeClr val="bg1"/>
                          </a:solidFill>
                        </a:rPr>
                        <a:t>Q-TABLE</a:t>
                      </a:r>
                    </a:p>
                  </a:txBody>
                  <a:tcPr/>
                </a:tc>
                <a:tc>
                  <a:txBody>
                    <a:bodyPr/>
                    <a:lstStyle/>
                    <a:p>
                      <a:endParaRPr lang="en-IN">
                        <a:solidFill>
                          <a:schemeClr val="bg1"/>
                        </a:solidFill>
                      </a:endParaRPr>
                    </a:p>
                  </a:txBody>
                  <a:tcPr/>
                </a:tc>
                <a:tc>
                  <a:txBody>
                    <a:bodyPr/>
                    <a:lstStyle/>
                    <a:p>
                      <a:endParaRPr lang="en-IN">
                        <a:solidFill>
                          <a:schemeClr val="bg1"/>
                        </a:solidFill>
                      </a:endParaRPr>
                    </a:p>
                  </a:txBody>
                  <a:tcPr/>
                </a:tc>
                <a:tc>
                  <a:txBody>
                    <a:bodyPr/>
                    <a:lstStyle/>
                    <a:p>
                      <a:endParaRPr lang="en-IN">
                        <a:solidFill>
                          <a:schemeClr val="bg1"/>
                        </a:solidFill>
                      </a:endParaRPr>
                    </a:p>
                  </a:txBody>
                  <a:tcPr/>
                </a:tc>
                <a:extLst>
                  <a:ext uri="{0D108BD9-81ED-4DB2-BD59-A6C34878D82A}">
                    <a16:rowId xmlns:a16="http://schemas.microsoft.com/office/drawing/2014/main" val="3380550124"/>
                  </a:ext>
                </a:extLst>
              </a:tr>
              <a:tr h="525346">
                <a:tc>
                  <a:txBody>
                    <a:bodyPr/>
                    <a:lstStyle/>
                    <a:p>
                      <a:endParaRPr lang="en-IN">
                        <a:solidFill>
                          <a:schemeClr val="bg1"/>
                        </a:solidFill>
                      </a:endParaRPr>
                    </a:p>
                  </a:txBody>
                  <a:tcPr/>
                </a:tc>
                <a:tc>
                  <a:txBody>
                    <a:bodyPr/>
                    <a:lstStyle/>
                    <a:p>
                      <a:endParaRPr lang="en-IN">
                        <a:solidFill>
                          <a:schemeClr val="bg1"/>
                        </a:solidFill>
                      </a:endParaRPr>
                    </a:p>
                  </a:txBody>
                  <a:tcPr/>
                </a:tc>
                <a:tc>
                  <a:txBody>
                    <a:bodyPr/>
                    <a:lstStyle/>
                    <a:p>
                      <a:endParaRPr lang="en-IN">
                        <a:solidFill>
                          <a:schemeClr val="bg1"/>
                        </a:solidFill>
                      </a:endParaRPr>
                    </a:p>
                  </a:txBody>
                  <a:tcPr/>
                </a:tc>
                <a:tc>
                  <a:txBody>
                    <a:bodyPr/>
                    <a:lstStyle/>
                    <a:p>
                      <a:endParaRPr lang="en-IN">
                        <a:solidFill>
                          <a:schemeClr val="bg1"/>
                        </a:solidFill>
                      </a:endParaRPr>
                    </a:p>
                  </a:txBody>
                  <a:tcPr/>
                </a:tc>
                <a:extLst>
                  <a:ext uri="{0D108BD9-81ED-4DB2-BD59-A6C34878D82A}">
                    <a16:rowId xmlns:a16="http://schemas.microsoft.com/office/drawing/2014/main" val="864416780"/>
                  </a:ext>
                </a:extLst>
              </a:tr>
              <a:tr h="525346">
                <a:tc>
                  <a:txBody>
                    <a:bodyPr/>
                    <a:lstStyle/>
                    <a:p>
                      <a:endParaRPr lang="en-IN">
                        <a:solidFill>
                          <a:schemeClr val="bg1"/>
                        </a:solidFill>
                      </a:endParaRPr>
                    </a:p>
                  </a:txBody>
                  <a:tcPr/>
                </a:tc>
                <a:tc>
                  <a:txBody>
                    <a:bodyPr/>
                    <a:lstStyle/>
                    <a:p>
                      <a:endParaRPr lang="en-IN">
                        <a:solidFill>
                          <a:schemeClr val="bg1"/>
                        </a:solidFill>
                      </a:endParaRPr>
                    </a:p>
                  </a:txBody>
                  <a:tcPr/>
                </a:tc>
                <a:tc>
                  <a:txBody>
                    <a:bodyPr/>
                    <a:lstStyle/>
                    <a:p>
                      <a:endParaRPr lang="en-IN">
                        <a:solidFill>
                          <a:schemeClr val="bg1"/>
                        </a:solidFill>
                      </a:endParaRPr>
                    </a:p>
                  </a:txBody>
                  <a:tcPr/>
                </a:tc>
                <a:tc>
                  <a:txBody>
                    <a:bodyPr/>
                    <a:lstStyle/>
                    <a:p>
                      <a:endParaRPr lang="en-IN" dirty="0">
                        <a:solidFill>
                          <a:schemeClr val="bg1"/>
                        </a:solidFill>
                      </a:endParaRPr>
                    </a:p>
                  </a:txBody>
                  <a:tcPr/>
                </a:tc>
                <a:extLst>
                  <a:ext uri="{0D108BD9-81ED-4DB2-BD59-A6C34878D82A}">
                    <a16:rowId xmlns:a16="http://schemas.microsoft.com/office/drawing/2014/main" val="3492041633"/>
                  </a:ext>
                </a:extLst>
              </a:tr>
            </a:tbl>
          </a:graphicData>
        </a:graphic>
      </p:graphicFrame>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526A15C9-AA34-EEB4-2156-DC92FBB426AA}"/>
                  </a:ext>
                </a:extLst>
              </p14:cNvPr>
              <p14:cNvContentPartPr/>
              <p14:nvPr/>
            </p14:nvContentPartPr>
            <p14:xfrm>
              <a:off x="4605705" y="1828060"/>
              <a:ext cx="2724480" cy="576360"/>
            </p14:xfrm>
          </p:contentPart>
        </mc:Choice>
        <mc:Fallback xmlns="">
          <p:pic>
            <p:nvPicPr>
              <p:cNvPr id="7" name="Ink 6">
                <a:extLst>
                  <a:ext uri="{FF2B5EF4-FFF2-40B4-BE49-F238E27FC236}">
                    <a16:creationId xmlns:a16="http://schemas.microsoft.com/office/drawing/2014/main" id="{526A15C9-AA34-EEB4-2156-DC92FBB426AA}"/>
                  </a:ext>
                </a:extLst>
              </p:cNvPr>
              <p:cNvPicPr/>
              <p:nvPr/>
            </p:nvPicPr>
            <p:blipFill>
              <a:blip r:embed="rId8"/>
              <a:stretch>
                <a:fillRect/>
              </a:stretch>
            </p:blipFill>
            <p:spPr>
              <a:xfrm>
                <a:off x="4570065" y="1792420"/>
                <a:ext cx="279612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EAC4BC-2C98-4B90-E757-FB4769BD6BC3}"/>
                  </a:ext>
                </a:extLst>
              </p14:cNvPr>
              <p14:cNvContentPartPr/>
              <p14:nvPr/>
            </p14:nvContentPartPr>
            <p14:xfrm>
              <a:off x="1055745" y="1887100"/>
              <a:ext cx="2453400" cy="664920"/>
            </p14:xfrm>
          </p:contentPart>
        </mc:Choice>
        <mc:Fallback xmlns="">
          <p:pic>
            <p:nvPicPr>
              <p:cNvPr id="8" name="Ink 7">
                <a:extLst>
                  <a:ext uri="{FF2B5EF4-FFF2-40B4-BE49-F238E27FC236}">
                    <a16:creationId xmlns:a16="http://schemas.microsoft.com/office/drawing/2014/main" id="{6DEAC4BC-2C98-4B90-E757-FB4769BD6BC3}"/>
                  </a:ext>
                </a:extLst>
              </p:cNvPr>
              <p:cNvPicPr/>
              <p:nvPr/>
            </p:nvPicPr>
            <p:blipFill>
              <a:blip r:embed="rId10"/>
              <a:stretch>
                <a:fillRect/>
              </a:stretch>
            </p:blipFill>
            <p:spPr>
              <a:xfrm>
                <a:off x="1020105" y="1851100"/>
                <a:ext cx="25250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C31C86C1-8763-1F37-FA17-0F8B2188B5E5}"/>
                  </a:ext>
                </a:extLst>
              </p14:cNvPr>
              <p14:cNvContentPartPr/>
              <p14:nvPr/>
            </p14:nvContentPartPr>
            <p14:xfrm>
              <a:off x="1583505" y="4199380"/>
              <a:ext cx="1952640" cy="819720"/>
            </p14:xfrm>
          </p:contentPart>
        </mc:Choice>
        <mc:Fallback xmlns="">
          <p:pic>
            <p:nvPicPr>
              <p:cNvPr id="9" name="Ink 8">
                <a:extLst>
                  <a:ext uri="{FF2B5EF4-FFF2-40B4-BE49-F238E27FC236}">
                    <a16:creationId xmlns:a16="http://schemas.microsoft.com/office/drawing/2014/main" id="{C31C86C1-8763-1F37-FA17-0F8B2188B5E5}"/>
                  </a:ext>
                </a:extLst>
              </p:cNvPr>
              <p:cNvPicPr/>
              <p:nvPr/>
            </p:nvPicPr>
            <p:blipFill>
              <a:blip r:embed="rId12"/>
              <a:stretch>
                <a:fillRect/>
              </a:stretch>
            </p:blipFill>
            <p:spPr>
              <a:xfrm>
                <a:off x="1547505" y="4163380"/>
                <a:ext cx="2024280" cy="89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82FA3694-F56E-C651-6D0D-B2D107D6B28A}"/>
                  </a:ext>
                </a:extLst>
              </p14:cNvPr>
              <p14:cNvContentPartPr/>
              <p14:nvPr/>
            </p14:nvContentPartPr>
            <p14:xfrm>
              <a:off x="4735305" y="3488020"/>
              <a:ext cx="2309400" cy="1361160"/>
            </p14:xfrm>
          </p:contentPart>
        </mc:Choice>
        <mc:Fallback xmlns="">
          <p:pic>
            <p:nvPicPr>
              <p:cNvPr id="10" name="Ink 9">
                <a:extLst>
                  <a:ext uri="{FF2B5EF4-FFF2-40B4-BE49-F238E27FC236}">
                    <a16:creationId xmlns:a16="http://schemas.microsoft.com/office/drawing/2014/main" id="{82FA3694-F56E-C651-6D0D-B2D107D6B28A}"/>
                  </a:ext>
                </a:extLst>
              </p:cNvPr>
              <p:cNvPicPr/>
              <p:nvPr/>
            </p:nvPicPr>
            <p:blipFill>
              <a:blip r:embed="rId14"/>
              <a:stretch>
                <a:fillRect/>
              </a:stretch>
            </p:blipFill>
            <p:spPr>
              <a:xfrm>
                <a:off x="4699305" y="3452380"/>
                <a:ext cx="2381040" cy="1432800"/>
              </a:xfrm>
              <a:prstGeom prst="rect">
                <a:avLst/>
              </a:prstGeom>
            </p:spPr>
          </p:pic>
        </mc:Fallback>
      </mc:AlternateContent>
      <p:sp>
        <p:nvSpPr>
          <p:cNvPr id="11" name="Rectangle 10">
            <a:extLst>
              <a:ext uri="{FF2B5EF4-FFF2-40B4-BE49-F238E27FC236}">
                <a16:creationId xmlns:a16="http://schemas.microsoft.com/office/drawing/2014/main" id="{5F8249B8-1A84-10EA-3FC1-E4B113AAF330}"/>
              </a:ext>
            </a:extLst>
          </p:cNvPr>
          <p:cNvSpPr/>
          <p:nvPr/>
        </p:nvSpPr>
        <p:spPr>
          <a:xfrm>
            <a:off x="7164864" y="3489582"/>
            <a:ext cx="1625766" cy="307777"/>
          </a:xfrm>
          <a:prstGeom prst="rect">
            <a:avLst/>
          </a:prstGeom>
          <a:noFill/>
        </p:spPr>
        <p:txBody>
          <a:bodyPr wrap="none" lIns="91440" tIns="45720" rIns="91440" bIns="45720">
            <a:spAutoFit/>
          </a:bodyPr>
          <a:lstStyle/>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rPr>
              <a:t>Trained Data File</a:t>
            </a:r>
          </a:p>
        </p:txBody>
      </p:sp>
      <p:sp>
        <p:nvSpPr>
          <p:cNvPr id="12" name="Rectangle 11">
            <a:extLst>
              <a:ext uri="{FF2B5EF4-FFF2-40B4-BE49-F238E27FC236}">
                <a16:creationId xmlns:a16="http://schemas.microsoft.com/office/drawing/2014/main" id="{3C3B0E3E-FFD0-1C8F-8AF0-3DC661D2CFD8}"/>
              </a:ext>
            </a:extLst>
          </p:cNvPr>
          <p:cNvSpPr/>
          <p:nvPr/>
        </p:nvSpPr>
        <p:spPr>
          <a:xfrm>
            <a:off x="121991" y="4364747"/>
            <a:ext cx="1366080" cy="307777"/>
          </a:xfrm>
          <a:prstGeom prst="rect">
            <a:avLst/>
          </a:prstGeom>
          <a:noFill/>
        </p:spPr>
        <p:txBody>
          <a:bodyPr wrap="none" lIns="91440" tIns="45720" rIns="91440" bIns="45720">
            <a:spAutoFit/>
          </a:bodyPr>
          <a:lstStyle/>
          <a:p>
            <a:pPr algn="ct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Agent playing</a:t>
            </a:r>
          </a:p>
        </p:txBody>
      </p:sp>
      <p:sp>
        <p:nvSpPr>
          <p:cNvPr id="13" name="Rectangle 12">
            <a:extLst>
              <a:ext uri="{FF2B5EF4-FFF2-40B4-BE49-F238E27FC236}">
                <a16:creationId xmlns:a16="http://schemas.microsoft.com/office/drawing/2014/main" id="{C763CDB0-3CD7-0513-740F-51C364E2F96E}"/>
              </a:ext>
            </a:extLst>
          </p:cNvPr>
          <p:cNvSpPr/>
          <p:nvPr/>
        </p:nvSpPr>
        <p:spPr>
          <a:xfrm>
            <a:off x="1493739" y="1487450"/>
            <a:ext cx="1545616" cy="307777"/>
          </a:xfrm>
          <a:prstGeom prst="rect">
            <a:avLst/>
          </a:prstGeom>
          <a:noFill/>
        </p:spPr>
        <p:txBody>
          <a:bodyPr wrap="none" lIns="91440" tIns="45720" rIns="91440" bIns="45720">
            <a:spAutoFit/>
          </a:bodyPr>
          <a:lstStyle/>
          <a:p>
            <a:pPr algn="ct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Use this Q-table</a:t>
            </a:r>
          </a:p>
        </p:txBody>
      </p:sp>
      <p:sp>
        <p:nvSpPr>
          <p:cNvPr id="14" name="Rectangle 13">
            <a:extLst>
              <a:ext uri="{FF2B5EF4-FFF2-40B4-BE49-F238E27FC236}">
                <a16:creationId xmlns:a16="http://schemas.microsoft.com/office/drawing/2014/main" id="{EE72405D-1DA0-B87A-F35C-1088B51DB2A0}"/>
              </a:ext>
            </a:extLst>
          </p:cNvPr>
          <p:cNvSpPr/>
          <p:nvPr/>
        </p:nvSpPr>
        <p:spPr>
          <a:xfrm>
            <a:off x="4743662" y="1410100"/>
            <a:ext cx="1794081" cy="307777"/>
          </a:xfrm>
          <a:prstGeom prst="rect">
            <a:avLst/>
          </a:prstGeom>
          <a:noFill/>
        </p:spPr>
        <p:txBody>
          <a:bodyPr wrap="none" lIns="91440" tIns="45720" rIns="91440" bIns="45720">
            <a:spAutoFit/>
          </a:bodyPr>
          <a:lstStyle/>
          <a:p>
            <a:pPr algn="ct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Fetch Trained Data</a:t>
            </a:r>
          </a:p>
        </p:txBody>
      </p:sp>
      <p:sp>
        <p:nvSpPr>
          <p:cNvPr id="15" name="Rectangle 14">
            <a:extLst>
              <a:ext uri="{FF2B5EF4-FFF2-40B4-BE49-F238E27FC236}">
                <a16:creationId xmlns:a16="http://schemas.microsoft.com/office/drawing/2014/main" id="{B946EBD2-26EF-6E4C-D202-BDD5371E62D7}"/>
              </a:ext>
            </a:extLst>
          </p:cNvPr>
          <p:cNvSpPr/>
          <p:nvPr/>
        </p:nvSpPr>
        <p:spPr>
          <a:xfrm rot="20180843">
            <a:off x="1892167" y="4157917"/>
            <a:ext cx="1822935" cy="307777"/>
          </a:xfrm>
          <a:prstGeom prst="rect">
            <a:avLst/>
          </a:prstGeom>
          <a:noFill/>
        </p:spPr>
        <p:txBody>
          <a:bodyPr wrap="none" lIns="91440" tIns="45720" rIns="91440" bIns="45720">
            <a:spAutoFit/>
          </a:bodyPr>
          <a:lstStyle/>
          <a:p>
            <a:pPr algn="ct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Update this Q-table</a:t>
            </a:r>
          </a:p>
        </p:txBody>
      </p:sp>
      <p:sp>
        <p:nvSpPr>
          <p:cNvPr id="16" name="Rectangle 15">
            <a:extLst>
              <a:ext uri="{FF2B5EF4-FFF2-40B4-BE49-F238E27FC236}">
                <a16:creationId xmlns:a16="http://schemas.microsoft.com/office/drawing/2014/main" id="{A47C074E-AC34-A33B-0B4F-6AD04C06FB83}"/>
              </a:ext>
            </a:extLst>
          </p:cNvPr>
          <p:cNvSpPr/>
          <p:nvPr/>
        </p:nvSpPr>
        <p:spPr>
          <a:xfrm rot="20180843">
            <a:off x="5161925" y="3819098"/>
            <a:ext cx="1268296" cy="523220"/>
          </a:xfrm>
          <a:prstGeom prst="rect">
            <a:avLst/>
          </a:prstGeom>
          <a:noFill/>
        </p:spPr>
        <p:txBody>
          <a:bodyPr wrap="none" lIns="91440" tIns="45720" rIns="91440" bIns="45720">
            <a:spAutoFit/>
          </a:bodyPr>
          <a:lstStyle/>
          <a:p>
            <a:pPr algn="ct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this </a:t>
            </a:r>
          </a:p>
          <a:p>
            <a:pPr algn="ct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Trained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AIM</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600" b="0" i="0" dirty="0">
                <a:solidFill>
                  <a:schemeClr val="bg1"/>
                </a:solidFill>
                <a:effectLst/>
                <a:latin typeface="Söhne"/>
              </a:rPr>
              <a:t>The aim of this project is to develop an intelligent agent capable of outperforming human players in a specific task, leveraging reinforcement learning as a practical application. By implementing a reinforcement learning algorithm, the project seeks to train the agent to make optimal decisions in a dynamic environment, with the ultimate goal of achieving superior performance compared to human players. Through the iterative process of learning from its actions and experiences, the agent adapts its behavior to maximize cumulative rewards, thereby mastering the task at hand. This project not only demonstrates the potential of reinforcement learning in real-world scenarios but also highlights its ability to enhance decision-making processes beyond human capabilities, paving the way for the development of autonomous systems capable of tackling complex tasks efficiently and effectively.</a:t>
            </a:r>
            <a:endParaRPr lang="en-US" sz="1600" dirty="0">
              <a:solidFill>
                <a:schemeClr val="bg1"/>
              </a:solidFill>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323063" y="2615575"/>
            <a:ext cx="2282434"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Q-Learning Implementation</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Implementation of agent choosing actions on its own using Q-Table</a:t>
            </a:r>
            <a:endParaRPr dirty="0"/>
          </a:p>
        </p:txBody>
      </p:sp>
      <p:sp>
        <p:nvSpPr>
          <p:cNvPr id="181" name="Google Shape;181;p40"/>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TRAINING the agent</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Train the agent until desired convergence</a:t>
            </a:r>
            <a:endParaRPr dirty="0"/>
          </a:p>
        </p:txBody>
      </p:sp>
      <p:sp>
        <p:nvSpPr>
          <p:cNvPr id="183" name="Google Shape;183;p40"/>
          <p:cNvSpPr txBox="1">
            <a:spLocks noGrp="1"/>
          </p:cNvSpPr>
          <p:nvPr>
            <p:ph type="title" idx="4"/>
          </p:nvPr>
        </p:nvSpPr>
        <p:spPr>
          <a:xfrm>
            <a:off x="1048447" y="2657426"/>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GAME CREATION</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initial traffic-rider game is created using </a:t>
            </a:r>
            <a:r>
              <a:rPr lang="en" b="1" dirty="0"/>
              <a:t>pygame</a:t>
            </a:r>
            <a:r>
              <a:rPr lang="en" dirty="0"/>
              <a:t> in python</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a:cxnSpLocks/>
          </p:cNvCxnSpPr>
          <p:nvPr/>
        </p:nvCxnSpPr>
        <p:spPr>
          <a:xfrm>
            <a:off x="1525641" y="2483893"/>
            <a:ext cx="111261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a:cxnSpLocks/>
          </p:cNvCxnSpPr>
          <p:nvPr/>
        </p:nvCxnSpPr>
        <p:spPr>
          <a:xfrm>
            <a:off x="3897615" y="2420259"/>
            <a:ext cx="137319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a:cxnSpLocks/>
          </p:cNvCxnSpPr>
          <p:nvPr/>
        </p:nvCxnSpPr>
        <p:spPr>
          <a:xfrm>
            <a:off x="6255684" y="2413234"/>
            <a:ext cx="1612732" cy="702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GAME CREATION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Building an Interactive Car Dodging Game</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accent1"/>
                </a:solidFill>
              </a:rPr>
              <a:t>TRAFFIC RIDER</a:t>
            </a:r>
            <a:endParaRPr dirty="0">
              <a:solidFill>
                <a:schemeClr val="accent1"/>
              </a:solidFill>
            </a:endParaRPr>
          </a:p>
        </p:txBody>
      </p:sp>
      <p:sp>
        <p:nvSpPr>
          <p:cNvPr id="215" name="Google Shape;215;p44"/>
          <p:cNvSpPr txBox="1">
            <a:spLocks noGrp="1"/>
          </p:cNvSpPr>
          <p:nvPr>
            <p:ph type="body" idx="1"/>
          </p:nvPr>
        </p:nvSpPr>
        <p:spPr>
          <a:xfrm>
            <a:off x="938500" y="1386425"/>
            <a:ext cx="4946400" cy="2760900"/>
          </a:xfrm>
          <a:prstGeom prst="rect">
            <a:avLst/>
          </a:prstGeom>
        </p:spPr>
        <p:txBody>
          <a:bodyPr spcFirstLastPara="1" wrap="square" lIns="91425" tIns="91425" rIns="91425" bIns="91425" anchor="t" anchorCtr="0">
            <a:noAutofit/>
          </a:bodyPr>
          <a:lstStyle/>
          <a:p>
            <a:pPr marL="285750" indent="-285750"/>
            <a:r>
              <a:rPr lang="en-US" dirty="0"/>
              <a:t>Traffic Rider is a 2D game in which the user has to dodge the fore coming traffic at each stage.</a:t>
            </a:r>
          </a:p>
          <a:p>
            <a:pPr marL="285750" indent="-285750"/>
            <a:endParaRPr lang="en-US" dirty="0"/>
          </a:p>
          <a:p>
            <a:pPr marL="285750" indent="-285750"/>
            <a:r>
              <a:rPr lang="en-US" dirty="0"/>
              <a:t>The user can control the car using LEFT and RIGHT arrow keys on the keyboard.</a:t>
            </a:r>
          </a:p>
          <a:p>
            <a:pPr marL="285750" indent="-285750"/>
            <a:endParaRPr lang="en-US" dirty="0"/>
          </a:p>
          <a:p>
            <a:pPr marL="285750" indent="-285750"/>
            <a:r>
              <a:rPr lang="en-US" dirty="0"/>
              <a:t>The user scores points for every vehicle successfully dodged.</a:t>
            </a:r>
          </a:p>
          <a:p>
            <a:pPr marL="285750" indent="-285750"/>
            <a:endParaRPr lang="en-US" dirty="0"/>
          </a:p>
          <a:p>
            <a:pPr marL="285750" indent="-285750"/>
            <a:r>
              <a:rPr lang="en-US" dirty="0"/>
              <a:t>At each level the speed of the traffic increases thereby increasing the difficulty.</a:t>
            </a:r>
          </a:p>
          <a:p>
            <a:pPr marL="285750" indent="-285750"/>
            <a:endParaRPr lang="en-US" dirty="0"/>
          </a:p>
          <a:p>
            <a:pPr marL="285750" indent="-285750"/>
            <a:r>
              <a:rPr lang="en-US" dirty="0"/>
              <a:t>The game ends after the user hits an obstacle or crosses the road border.</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USER CONTROLS</a:t>
            </a:r>
            <a:br>
              <a:rPr lang="en-IN" dirty="0"/>
            </a:br>
            <a:br>
              <a:rPr lang="en-IN" dirty="0"/>
            </a:br>
            <a:br>
              <a:rPr lang="en-IN" dirty="0"/>
            </a:br>
            <a:endParaRPr sz="1400" dirty="0">
              <a:solidFill>
                <a:schemeClr val="bg1"/>
              </a:solidFill>
            </a:endParaRPr>
          </a:p>
        </p:txBody>
      </p:sp>
      <p:pic>
        <p:nvPicPr>
          <p:cNvPr id="3" name="Picture 2">
            <a:extLst>
              <a:ext uri="{FF2B5EF4-FFF2-40B4-BE49-F238E27FC236}">
                <a16:creationId xmlns:a16="http://schemas.microsoft.com/office/drawing/2014/main" id="{CD98EB8D-D588-2181-7C86-323EA3EF470A}"/>
              </a:ext>
            </a:extLst>
          </p:cNvPr>
          <p:cNvPicPr>
            <a:picLocks noChangeAspect="1"/>
          </p:cNvPicPr>
          <p:nvPr/>
        </p:nvPicPr>
        <p:blipFill>
          <a:blip r:embed="rId3"/>
          <a:stretch>
            <a:fillRect/>
          </a:stretch>
        </p:blipFill>
        <p:spPr>
          <a:xfrm>
            <a:off x="141247" y="915725"/>
            <a:ext cx="5166357" cy="401770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83F4D36-8961-46D6-72A6-BDC3312BC86E}"/>
                  </a:ext>
                </a:extLst>
              </p14:cNvPr>
              <p14:cNvContentPartPr/>
              <p14:nvPr/>
            </p14:nvContentPartPr>
            <p14:xfrm>
              <a:off x="2898945" y="4170580"/>
              <a:ext cx="1172880" cy="530640"/>
            </p14:xfrm>
          </p:contentPart>
        </mc:Choice>
        <mc:Fallback xmlns="">
          <p:pic>
            <p:nvPicPr>
              <p:cNvPr id="6" name="Ink 5">
                <a:extLst>
                  <a:ext uri="{FF2B5EF4-FFF2-40B4-BE49-F238E27FC236}">
                    <a16:creationId xmlns:a16="http://schemas.microsoft.com/office/drawing/2014/main" id="{483F4D36-8961-46D6-72A6-BDC3312BC86E}"/>
                  </a:ext>
                </a:extLst>
              </p:cNvPr>
              <p:cNvPicPr/>
              <p:nvPr/>
            </p:nvPicPr>
            <p:blipFill>
              <a:blip r:embed="rId5"/>
              <a:stretch>
                <a:fillRect/>
              </a:stretch>
            </p:blipFill>
            <p:spPr>
              <a:xfrm>
                <a:off x="2881305" y="4152580"/>
                <a:ext cx="120852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5B1CD03-2A1E-40FE-B181-E2FA8800A3FB}"/>
                  </a:ext>
                </a:extLst>
              </p14:cNvPr>
              <p14:cNvContentPartPr/>
              <p14:nvPr/>
            </p14:nvContentPartPr>
            <p14:xfrm>
              <a:off x="1482705" y="4355980"/>
              <a:ext cx="888840" cy="366480"/>
            </p14:xfrm>
          </p:contentPart>
        </mc:Choice>
        <mc:Fallback xmlns="">
          <p:pic>
            <p:nvPicPr>
              <p:cNvPr id="9" name="Ink 8">
                <a:extLst>
                  <a:ext uri="{FF2B5EF4-FFF2-40B4-BE49-F238E27FC236}">
                    <a16:creationId xmlns:a16="http://schemas.microsoft.com/office/drawing/2014/main" id="{35B1CD03-2A1E-40FE-B181-E2FA8800A3FB}"/>
                  </a:ext>
                </a:extLst>
              </p:cNvPr>
              <p:cNvPicPr/>
              <p:nvPr/>
            </p:nvPicPr>
            <p:blipFill>
              <a:blip r:embed="rId7"/>
              <a:stretch>
                <a:fillRect/>
              </a:stretch>
            </p:blipFill>
            <p:spPr>
              <a:xfrm>
                <a:off x="1464705" y="4338340"/>
                <a:ext cx="92448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25AC9D8-678A-15D4-1114-82A3D78BE98D}"/>
                  </a:ext>
                </a:extLst>
              </p14:cNvPr>
              <p14:cNvContentPartPr/>
              <p14:nvPr/>
            </p14:nvContentPartPr>
            <p14:xfrm>
              <a:off x="2385945" y="2584420"/>
              <a:ext cx="390960" cy="1437840"/>
            </p14:xfrm>
          </p:contentPart>
        </mc:Choice>
        <mc:Fallback xmlns="">
          <p:pic>
            <p:nvPicPr>
              <p:cNvPr id="10" name="Ink 9">
                <a:extLst>
                  <a:ext uri="{FF2B5EF4-FFF2-40B4-BE49-F238E27FC236}">
                    <a16:creationId xmlns:a16="http://schemas.microsoft.com/office/drawing/2014/main" id="{225AC9D8-678A-15D4-1114-82A3D78BE98D}"/>
                  </a:ext>
                </a:extLst>
              </p:cNvPr>
              <p:cNvPicPr/>
              <p:nvPr/>
            </p:nvPicPr>
            <p:blipFill>
              <a:blip r:embed="rId9"/>
              <a:stretch>
                <a:fillRect/>
              </a:stretch>
            </p:blipFill>
            <p:spPr>
              <a:xfrm>
                <a:off x="2367945" y="2566420"/>
                <a:ext cx="426600" cy="147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C176FEF0-E7F9-B214-6F6F-98DD9C9CACB3}"/>
                  </a:ext>
                </a:extLst>
              </p14:cNvPr>
              <p14:cNvContentPartPr/>
              <p14:nvPr/>
            </p14:nvContentPartPr>
            <p14:xfrm>
              <a:off x="7188345" y="1672540"/>
              <a:ext cx="360" cy="360"/>
            </p14:xfrm>
          </p:contentPart>
        </mc:Choice>
        <mc:Fallback xmlns="">
          <p:pic>
            <p:nvPicPr>
              <p:cNvPr id="11" name="Ink 10">
                <a:extLst>
                  <a:ext uri="{FF2B5EF4-FFF2-40B4-BE49-F238E27FC236}">
                    <a16:creationId xmlns:a16="http://schemas.microsoft.com/office/drawing/2014/main" id="{C176FEF0-E7F9-B214-6F6F-98DD9C9CACB3}"/>
                  </a:ext>
                </a:extLst>
              </p:cNvPr>
              <p:cNvPicPr/>
              <p:nvPr/>
            </p:nvPicPr>
            <p:blipFill>
              <a:blip r:embed="rId11"/>
              <a:stretch>
                <a:fillRect/>
              </a:stretch>
            </p:blipFill>
            <p:spPr>
              <a:xfrm>
                <a:off x="7170705" y="1654540"/>
                <a:ext cx="36000" cy="36000"/>
              </a:xfrm>
              <a:prstGeom prst="rect">
                <a:avLst/>
              </a:prstGeom>
            </p:spPr>
          </p:pic>
        </mc:Fallback>
      </mc:AlternateContent>
      <p:pic>
        <p:nvPicPr>
          <p:cNvPr id="1028" name="Picture 4" descr="Keyboard Arrows - Download Free Vector Art, Stock Graphics &amp; Images">
            <a:extLst>
              <a:ext uri="{FF2B5EF4-FFF2-40B4-BE49-F238E27FC236}">
                <a16:creationId xmlns:a16="http://schemas.microsoft.com/office/drawing/2014/main" id="{FAA989E0-32ED-738A-6040-87C3E81706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04857" y="862361"/>
            <a:ext cx="2644676" cy="1851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236471"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Q-Learning Implementation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Making the agent play on its own</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8186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Understanding the game environment</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State Reduction</a:t>
            </a:r>
            <a:endParaRPr dirty="0"/>
          </a:p>
        </p:txBody>
      </p:sp>
      <p:sp>
        <p:nvSpPr>
          <p:cNvPr id="236" name="Google Shape;236;p46"/>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Space efficiency</a:t>
            </a:r>
            <a:endParaRPr dirty="0"/>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Q-Table</a:t>
            </a:r>
            <a:endParaRPr dirty="0"/>
          </a:p>
        </p:txBody>
      </p:sp>
      <p:sp>
        <p:nvSpPr>
          <p:cNvPr id="238" name="Google Shape;238;p46"/>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Decide which transition is best at each state</a:t>
            </a:r>
            <a:endParaRPr dirty="0"/>
          </a:p>
        </p:txBody>
      </p:sp>
      <p:sp>
        <p:nvSpPr>
          <p:cNvPr id="239" name="Google Shape;239;p4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Define the states and actions</a:t>
            </a:r>
            <a:endParaRPr dirty="0"/>
          </a:p>
        </p:txBody>
      </p:sp>
      <p:sp>
        <p:nvSpPr>
          <p:cNvPr id="240" name="Google Shape;240;p46"/>
          <p:cNvSpPr txBox="1">
            <a:spLocks noGrp="1"/>
          </p:cNvSpPr>
          <p:nvPr>
            <p:ph type="subTitle" idx="6"/>
          </p:nvPr>
        </p:nvSpPr>
        <p:spPr>
          <a:xfrm>
            <a:off x="1048446" y="3452875"/>
            <a:ext cx="2200275"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Define how the agent interacts with the game environment</a:t>
            </a:r>
            <a:endParaRPr dirty="0"/>
          </a:p>
        </p:txBody>
      </p:sp>
      <p:cxnSp>
        <p:nvCxnSpPr>
          <p:cNvPr id="241" name="Google Shape;241;p46"/>
          <p:cNvCxnSpPr>
            <a:cxnSpLocks/>
          </p:cNvCxnSpPr>
          <p:nvPr/>
        </p:nvCxnSpPr>
        <p:spPr>
          <a:xfrm>
            <a:off x="3806283" y="3372957"/>
            <a:ext cx="153143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a:cxnSpLocks/>
          </p:cNvCxnSpPr>
          <p:nvPr/>
        </p:nvCxnSpPr>
        <p:spPr>
          <a:xfrm flipV="1">
            <a:off x="6378498" y="3372957"/>
            <a:ext cx="1434790" cy="15941"/>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a:cxnSpLocks/>
          </p:cNvCxnSpPr>
          <p:nvPr/>
        </p:nvCxnSpPr>
        <p:spPr>
          <a:xfrm>
            <a:off x="1397619" y="3409055"/>
            <a:ext cx="157657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11508" y="2007444"/>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7" name="Title 6">
            <a:extLst>
              <a:ext uri="{FF2B5EF4-FFF2-40B4-BE49-F238E27FC236}">
                <a16:creationId xmlns:a16="http://schemas.microsoft.com/office/drawing/2014/main" id="{4A12CE58-EC8E-D253-6C44-08C227BFAED4}"/>
              </a:ext>
            </a:extLst>
          </p:cNvPr>
          <p:cNvSpPr>
            <a:spLocks noGrp="1"/>
          </p:cNvSpPr>
          <p:nvPr>
            <p:ph type="title"/>
          </p:nvPr>
        </p:nvSpPr>
        <p:spPr>
          <a:xfrm>
            <a:off x="938500" y="445025"/>
            <a:ext cx="6190846" cy="941400"/>
          </a:xfrm>
        </p:spPr>
        <p:txBody>
          <a:bodyPr/>
          <a:lstStyle/>
          <a:p>
            <a:r>
              <a:rPr lang="en-US" sz="2000" dirty="0"/>
              <a:t>Defining the STATES and ACTIONS</a:t>
            </a:r>
            <a:br>
              <a:rPr lang="en-US" sz="2000" dirty="0"/>
            </a:br>
            <a:br>
              <a:rPr lang="en-US" sz="2000" dirty="0"/>
            </a:br>
            <a:br>
              <a:rPr lang="en-US" sz="2000" dirty="0"/>
            </a:br>
            <a:br>
              <a:rPr kumimoji="0" lang="en-US" altLang="en-US" sz="2000" b="0" i="0" u="none" strike="noStrike" cap="none" normalizeH="0" baseline="0" dirty="0">
                <a:ln>
                  <a:noFill/>
                </a:ln>
                <a:solidFill>
                  <a:srgbClr val="ECECEC"/>
                </a:solidFill>
                <a:effectLst/>
                <a:latin typeface="Söhne"/>
              </a:rPr>
            </a:br>
            <a:br>
              <a:rPr lang="en-US" sz="2000" dirty="0"/>
            </a:br>
            <a:br>
              <a:rPr lang="en-US" sz="2000" dirty="0"/>
            </a:br>
            <a:endParaRPr lang="en-IN" sz="2000" dirty="0"/>
          </a:p>
        </p:txBody>
      </p:sp>
      <p:cxnSp>
        <p:nvCxnSpPr>
          <p:cNvPr id="275" name="Google Shape;275;p49"/>
          <p:cNvCxnSpPr>
            <a:cxnSpLocks/>
          </p:cNvCxnSpPr>
          <p:nvPr/>
        </p:nvCxnSpPr>
        <p:spPr>
          <a:xfrm>
            <a:off x="1034597" y="445025"/>
            <a:ext cx="384963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00474EE8-739A-13DE-BFA9-D65D62C78D93}"/>
              </a:ext>
            </a:extLst>
          </p:cNvPr>
          <p:cNvPicPr>
            <a:picLocks noChangeAspect="1"/>
          </p:cNvPicPr>
          <p:nvPr/>
        </p:nvPicPr>
        <p:blipFill>
          <a:blip r:embed="rId4"/>
          <a:stretch>
            <a:fillRect/>
          </a:stretch>
        </p:blipFill>
        <p:spPr>
          <a:xfrm>
            <a:off x="0" y="1386425"/>
            <a:ext cx="4987842" cy="3757075"/>
          </a:xfrm>
          <a:prstGeom prst="rect">
            <a:avLst/>
          </a:prstGeom>
        </p:spPr>
      </p:pic>
      <p:sp>
        <p:nvSpPr>
          <p:cNvPr id="6" name="Rectangle 5">
            <a:extLst>
              <a:ext uri="{FF2B5EF4-FFF2-40B4-BE49-F238E27FC236}">
                <a16:creationId xmlns:a16="http://schemas.microsoft.com/office/drawing/2014/main" id="{147A9684-6BC7-DFD3-F3D5-5A1A6727121B}"/>
              </a:ext>
            </a:extLst>
          </p:cNvPr>
          <p:cNvSpPr/>
          <p:nvPr/>
        </p:nvSpPr>
        <p:spPr>
          <a:xfrm>
            <a:off x="3811519" y="915725"/>
            <a:ext cx="5267789" cy="1631216"/>
          </a:xfrm>
          <a:prstGeom prst="rect">
            <a:avLst/>
          </a:prstGeom>
          <a:noFill/>
        </p:spPr>
        <p:txBody>
          <a:bodyPr wrap="none" lIns="91440" tIns="45720" rIns="91440" bIns="45720">
            <a:spAutoFit/>
          </a:bodyPr>
          <a:lstStyle/>
          <a:p>
            <a:pPr algn="ct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STATE: (car </a:t>
            </a:r>
            <a:r>
              <a:rPr lang="en-US" sz="2000" b="1" cap="none" spc="0"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x,car</a:t>
            </a: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cap="none" spc="0"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y,obstacle</a:t>
            </a: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cap="none" spc="0"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x,obstacle</a:t>
            </a: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y)</a:t>
            </a:r>
          </a:p>
          <a:p>
            <a:pPr algn="ct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Transitions:  go Left,</a:t>
            </a:r>
          </a:p>
          <a:p>
            <a:pPr algn="ct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go Right,</a:t>
            </a:r>
          </a:p>
          <a:p>
            <a:pPr algn="ct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Stay</a:t>
            </a:r>
          </a:p>
        </p:txBody>
      </p:sp>
      <p:grpSp>
        <p:nvGrpSpPr>
          <p:cNvPr id="13" name="Group 12">
            <a:extLst>
              <a:ext uri="{FF2B5EF4-FFF2-40B4-BE49-F238E27FC236}">
                <a16:creationId xmlns:a16="http://schemas.microsoft.com/office/drawing/2014/main" id="{EEFC5D91-C98A-A93D-5BD3-409634362D54}"/>
              </a:ext>
            </a:extLst>
          </p:cNvPr>
          <p:cNvGrpSpPr/>
          <p:nvPr/>
        </p:nvGrpSpPr>
        <p:grpSpPr>
          <a:xfrm>
            <a:off x="2641185" y="3902740"/>
            <a:ext cx="1696320" cy="1065240"/>
            <a:chOff x="2641185" y="3902740"/>
            <a:chExt cx="1696320" cy="106524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11543F3-38FB-62B0-3B21-E3E0C16A6C51}"/>
                    </a:ext>
                  </a:extLst>
                </p14:cNvPr>
                <p14:cNvContentPartPr/>
                <p14:nvPr/>
              </p14:nvContentPartPr>
              <p14:xfrm>
                <a:off x="2641185" y="4140700"/>
                <a:ext cx="219240" cy="716400"/>
              </p14:xfrm>
            </p:contentPart>
          </mc:Choice>
          <mc:Fallback xmlns="">
            <p:pic>
              <p:nvPicPr>
                <p:cNvPr id="8" name="Ink 7">
                  <a:extLst>
                    <a:ext uri="{FF2B5EF4-FFF2-40B4-BE49-F238E27FC236}">
                      <a16:creationId xmlns:a16="http://schemas.microsoft.com/office/drawing/2014/main" id="{811543F3-38FB-62B0-3B21-E3E0C16A6C51}"/>
                    </a:ext>
                  </a:extLst>
                </p:cNvPr>
                <p:cNvPicPr/>
                <p:nvPr/>
              </p:nvPicPr>
              <p:blipFill>
                <a:blip r:embed="rId6"/>
                <a:stretch>
                  <a:fillRect/>
                </a:stretch>
              </p:blipFill>
              <p:spPr>
                <a:xfrm>
                  <a:off x="2623185" y="4123060"/>
                  <a:ext cx="25488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BD90F81-CA1E-B2E2-6B20-ACAA6067E524}"/>
                    </a:ext>
                  </a:extLst>
                </p14:cNvPr>
                <p14:cNvContentPartPr/>
                <p14:nvPr/>
              </p14:nvContentPartPr>
              <p14:xfrm>
                <a:off x="2817225" y="4289380"/>
                <a:ext cx="450360" cy="432000"/>
              </p14:xfrm>
            </p:contentPart>
          </mc:Choice>
          <mc:Fallback xmlns="">
            <p:pic>
              <p:nvPicPr>
                <p:cNvPr id="9" name="Ink 8">
                  <a:extLst>
                    <a:ext uri="{FF2B5EF4-FFF2-40B4-BE49-F238E27FC236}">
                      <a16:creationId xmlns:a16="http://schemas.microsoft.com/office/drawing/2014/main" id="{EBD90F81-CA1E-B2E2-6B20-ACAA6067E524}"/>
                    </a:ext>
                  </a:extLst>
                </p:cNvPr>
                <p:cNvPicPr/>
                <p:nvPr/>
              </p:nvPicPr>
              <p:blipFill>
                <a:blip r:embed="rId8"/>
                <a:stretch>
                  <a:fillRect/>
                </a:stretch>
              </p:blipFill>
              <p:spPr>
                <a:xfrm>
                  <a:off x="2799585" y="4271380"/>
                  <a:ext cx="48600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94CA859-7640-D6A6-BD0F-CAE4D197CB8A}"/>
                    </a:ext>
                  </a:extLst>
                </p14:cNvPr>
                <p14:cNvContentPartPr/>
                <p14:nvPr/>
              </p14:nvContentPartPr>
              <p14:xfrm>
                <a:off x="3395025" y="4601500"/>
                <a:ext cx="46800" cy="271080"/>
              </p14:xfrm>
            </p:contentPart>
          </mc:Choice>
          <mc:Fallback xmlns="">
            <p:pic>
              <p:nvPicPr>
                <p:cNvPr id="10" name="Ink 9">
                  <a:extLst>
                    <a:ext uri="{FF2B5EF4-FFF2-40B4-BE49-F238E27FC236}">
                      <a16:creationId xmlns:a16="http://schemas.microsoft.com/office/drawing/2014/main" id="{994CA859-7640-D6A6-BD0F-CAE4D197CB8A}"/>
                    </a:ext>
                  </a:extLst>
                </p:cNvPr>
                <p:cNvPicPr/>
                <p:nvPr/>
              </p:nvPicPr>
              <p:blipFill>
                <a:blip r:embed="rId10"/>
                <a:stretch>
                  <a:fillRect/>
                </a:stretch>
              </p:blipFill>
              <p:spPr>
                <a:xfrm>
                  <a:off x="3377385" y="4583860"/>
                  <a:ext cx="824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70F3E7A-052D-CFEC-F57D-50F414AD3FEB}"/>
                    </a:ext>
                  </a:extLst>
                </p14:cNvPr>
                <p14:cNvContentPartPr/>
                <p14:nvPr/>
              </p14:nvContentPartPr>
              <p14:xfrm>
                <a:off x="3531465" y="4102540"/>
                <a:ext cx="425160" cy="865440"/>
              </p14:xfrm>
            </p:contentPart>
          </mc:Choice>
          <mc:Fallback xmlns="">
            <p:pic>
              <p:nvPicPr>
                <p:cNvPr id="11" name="Ink 10">
                  <a:extLst>
                    <a:ext uri="{FF2B5EF4-FFF2-40B4-BE49-F238E27FC236}">
                      <a16:creationId xmlns:a16="http://schemas.microsoft.com/office/drawing/2014/main" id="{470F3E7A-052D-CFEC-F57D-50F414AD3FEB}"/>
                    </a:ext>
                  </a:extLst>
                </p:cNvPr>
                <p:cNvPicPr/>
                <p:nvPr/>
              </p:nvPicPr>
              <p:blipFill>
                <a:blip r:embed="rId12"/>
                <a:stretch>
                  <a:fillRect/>
                </a:stretch>
              </p:blipFill>
              <p:spPr>
                <a:xfrm>
                  <a:off x="3513825" y="4084540"/>
                  <a:ext cx="460800" cy="90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C64D7C9-E1FF-97FD-46DF-82BD86447A47}"/>
                    </a:ext>
                  </a:extLst>
                </p14:cNvPr>
                <p14:cNvContentPartPr/>
                <p14:nvPr/>
              </p14:nvContentPartPr>
              <p14:xfrm>
                <a:off x="3880305" y="3902740"/>
                <a:ext cx="457200" cy="1012320"/>
              </p14:xfrm>
            </p:contentPart>
          </mc:Choice>
          <mc:Fallback xmlns="">
            <p:pic>
              <p:nvPicPr>
                <p:cNvPr id="12" name="Ink 11">
                  <a:extLst>
                    <a:ext uri="{FF2B5EF4-FFF2-40B4-BE49-F238E27FC236}">
                      <a16:creationId xmlns:a16="http://schemas.microsoft.com/office/drawing/2014/main" id="{9C64D7C9-E1FF-97FD-46DF-82BD86447A47}"/>
                    </a:ext>
                  </a:extLst>
                </p:cNvPr>
                <p:cNvPicPr/>
                <p:nvPr/>
              </p:nvPicPr>
              <p:blipFill>
                <a:blip r:embed="rId14"/>
                <a:stretch>
                  <a:fillRect/>
                </a:stretch>
              </p:blipFill>
              <p:spPr>
                <a:xfrm>
                  <a:off x="3862665" y="3884740"/>
                  <a:ext cx="492840" cy="1047960"/>
                </a:xfrm>
                <a:prstGeom prst="rect">
                  <a:avLst/>
                </a:prstGeom>
              </p:spPr>
            </p:pic>
          </mc:Fallback>
        </mc:AlternateContent>
      </p:grpSp>
      <p:grpSp>
        <p:nvGrpSpPr>
          <p:cNvPr id="33" name="Group 32">
            <a:extLst>
              <a:ext uri="{FF2B5EF4-FFF2-40B4-BE49-F238E27FC236}">
                <a16:creationId xmlns:a16="http://schemas.microsoft.com/office/drawing/2014/main" id="{3A85B224-0A23-14D9-1071-7ABD8582B1E7}"/>
              </a:ext>
            </a:extLst>
          </p:cNvPr>
          <p:cNvGrpSpPr/>
          <p:nvPr/>
        </p:nvGrpSpPr>
        <p:grpSpPr>
          <a:xfrm>
            <a:off x="2146545" y="1613140"/>
            <a:ext cx="2035440" cy="1677600"/>
            <a:chOff x="2146545" y="1613140"/>
            <a:chExt cx="2035440" cy="167760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C2A63E48-71ED-FB29-57CB-4C585ECB9FFA}"/>
                    </a:ext>
                  </a:extLst>
                </p14:cNvPr>
                <p14:cNvContentPartPr/>
                <p14:nvPr/>
              </p14:nvContentPartPr>
              <p14:xfrm>
                <a:off x="2146545" y="2423140"/>
                <a:ext cx="217800" cy="867600"/>
              </p14:xfrm>
            </p:contentPart>
          </mc:Choice>
          <mc:Fallback xmlns="">
            <p:pic>
              <p:nvPicPr>
                <p:cNvPr id="25" name="Ink 24">
                  <a:extLst>
                    <a:ext uri="{FF2B5EF4-FFF2-40B4-BE49-F238E27FC236}">
                      <a16:creationId xmlns:a16="http://schemas.microsoft.com/office/drawing/2014/main" id="{C2A63E48-71ED-FB29-57CB-4C585ECB9FFA}"/>
                    </a:ext>
                  </a:extLst>
                </p:cNvPr>
                <p:cNvPicPr/>
                <p:nvPr/>
              </p:nvPicPr>
              <p:blipFill>
                <a:blip r:embed="rId16"/>
                <a:stretch>
                  <a:fillRect/>
                </a:stretch>
              </p:blipFill>
              <p:spPr>
                <a:xfrm>
                  <a:off x="2128545" y="2405500"/>
                  <a:ext cx="253440" cy="903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93CE983B-DBFC-97C6-63B1-79A00FB15B61}"/>
                    </a:ext>
                  </a:extLst>
                </p14:cNvPr>
                <p14:cNvContentPartPr/>
                <p14:nvPr/>
              </p14:nvContentPartPr>
              <p14:xfrm>
                <a:off x="2274705" y="2359780"/>
                <a:ext cx="543960" cy="714240"/>
              </p14:xfrm>
            </p:contentPart>
          </mc:Choice>
          <mc:Fallback xmlns="">
            <p:pic>
              <p:nvPicPr>
                <p:cNvPr id="26" name="Ink 25">
                  <a:extLst>
                    <a:ext uri="{FF2B5EF4-FFF2-40B4-BE49-F238E27FC236}">
                      <a16:creationId xmlns:a16="http://schemas.microsoft.com/office/drawing/2014/main" id="{93CE983B-DBFC-97C6-63B1-79A00FB15B61}"/>
                    </a:ext>
                  </a:extLst>
                </p:cNvPr>
                <p:cNvPicPr/>
                <p:nvPr/>
              </p:nvPicPr>
              <p:blipFill>
                <a:blip r:embed="rId18"/>
                <a:stretch>
                  <a:fillRect/>
                </a:stretch>
              </p:blipFill>
              <p:spPr>
                <a:xfrm>
                  <a:off x="2256705" y="2342140"/>
                  <a:ext cx="579600" cy="749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0B2DB5F8-387F-393F-EAC4-6172A008C3D0}"/>
                    </a:ext>
                  </a:extLst>
                </p14:cNvPr>
                <p14:cNvContentPartPr/>
                <p14:nvPr/>
              </p14:nvContentPartPr>
              <p14:xfrm>
                <a:off x="2943225" y="2678380"/>
                <a:ext cx="154080" cy="273240"/>
              </p14:xfrm>
            </p:contentPart>
          </mc:Choice>
          <mc:Fallback xmlns="">
            <p:pic>
              <p:nvPicPr>
                <p:cNvPr id="27" name="Ink 26">
                  <a:extLst>
                    <a:ext uri="{FF2B5EF4-FFF2-40B4-BE49-F238E27FC236}">
                      <a16:creationId xmlns:a16="http://schemas.microsoft.com/office/drawing/2014/main" id="{0B2DB5F8-387F-393F-EAC4-6172A008C3D0}"/>
                    </a:ext>
                  </a:extLst>
                </p:cNvPr>
                <p:cNvPicPr/>
                <p:nvPr/>
              </p:nvPicPr>
              <p:blipFill>
                <a:blip r:embed="rId20"/>
                <a:stretch>
                  <a:fillRect/>
                </a:stretch>
              </p:blipFill>
              <p:spPr>
                <a:xfrm>
                  <a:off x="2925225" y="2660740"/>
                  <a:ext cx="1897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319506DA-EFD7-EF01-6D58-C1089A6FE216}"/>
                    </a:ext>
                  </a:extLst>
                </p14:cNvPr>
                <p14:cNvContentPartPr/>
                <p14:nvPr/>
              </p14:nvContentPartPr>
              <p14:xfrm>
                <a:off x="3185145" y="2631580"/>
                <a:ext cx="19080" cy="250560"/>
              </p14:xfrm>
            </p:contentPart>
          </mc:Choice>
          <mc:Fallback xmlns="">
            <p:pic>
              <p:nvPicPr>
                <p:cNvPr id="29" name="Ink 28">
                  <a:extLst>
                    <a:ext uri="{FF2B5EF4-FFF2-40B4-BE49-F238E27FC236}">
                      <a16:creationId xmlns:a16="http://schemas.microsoft.com/office/drawing/2014/main" id="{319506DA-EFD7-EF01-6D58-C1089A6FE216}"/>
                    </a:ext>
                  </a:extLst>
                </p:cNvPr>
                <p:cNvPicPr/>
                <p:nvPr/>
              </p:nvPicPr>
              <p:blipFill>
                <a:blip r:embed="rId22"/>
                <a:stretch>
                  <a:fillRect/>
                </a:stretch>
              </p:blipFill>
              <p:spPr>
                <a:xfrm>
                  <a:off x="3167145" y="2613940"/>
                  <a:ext cx="547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7871AA0B-8D2F-7FD6-CA37-E3AB269355F0}"/>
                    </a:ext>
                  </a:extLst>
                </p14:cNvPr>
                <p14:cNvContentPartPr/>
                <p14:nvPr/>
              </p14:nvContentPartPr>
              <p14:xfrm>
                <a:off x="3300345" y="2035780"/>
                <a:ext cx="478800" cy="708840"/>
              </p14:xfrm>
            </p:contentPart>
          </mc:Choice>
          <mc:Fallback xmlns="">
            <p:pic>
              <p:nvPicPr>
                <p:cNvPr id="30" name="Ink 29">
                  <a:extLst>
                    <a:ext uri="{FF2B5EF4-FFF2-40B4-BE49-F238E27FC236}">
                      <a16:creationId xmlns:a16="http://schemas.microsoft.com/office/drawing/2014/main" id="{7871AA0B-8D2F-7FD6-CA37-E3AB269355F0}"/>
                    </a:ext>
                  </a:extLst>
                </p:cNvPr>
                <p:cNvPicPr/>
                <p:nvPr/>
              </p:nvPicPr>
              <p:blipFill>
                <a:blip r:embed="rId24"/>
                <a:stretch>
                  <a:fillRect/>
                </a:stretch>
              </p:blipFill>
              <p:spPr>
                <a:xfrm>
                  <a:off x="3282705" y="2018140"/>
                  <a:ext cx="51444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646119D6-C6C5-2230-6DB5-DF7E390C4E02}"/>
                    </a:ext>
                  </a:extLst>
                </p14:cNvPr>
                <p14:cNvContentPartPr/>
                <p14:nvPr/>
              </p14:nvContentPartPr>
              <p14:xfrm>
                <a:off x="3886065" y="2312980"/>
                <a:ext cx="86040" cy="214560"/>
              </p14:xfrm>
            </p:contentPart>
          </mc:Choice>
          <mc:Fallback xmlns="">
            <p:pic>
              <p:nvPicPr>
                <p:cNvPr id="31" name="Ink 30">
                  <a:extLst>
                    <a:ext uri="{FF2B5EF4-FFF2-40B4-BE49-F238E27FC236}">
                      <a16:creationId xmlns:a16="http://schemas.microsoft.com/office/drawing/2014/main" id="{646119D6-C6C5-2230-6DB5-DF7E390C4E02}"/>
                    </a:ext>
                  </a:extLst>
                </p:cNvPr>
                <p:cNvPicPr/>
                <p:nvPr/>
              </p:nvPicPr>
              <p:blipFill>
                <a:blip r:embed="rId26"/>
                <a:stretch>
                  <a:fillRect/>
                </a:stretch>
              </p:blipFill>
              <p:spPr>
                <a:xfrm>
                  <a:off x="3868425" y="2294980"/>
                  <a:ext cx="121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45661BB4-9D18-04BE-5849-3DFDBC99E1EF}"/>
                    </a:ext>
                  </a:extLst>
                </p14:cNvPr>
                <p14:cNvContentPartPr/>
                <p14:nvPr/>
              </p14:nvContentPartPr>
              <p14:xfrm>
                <a:off x="3724425" y="1613140"/>
                <a:ext cx="457560" cy="1151280"/>
              </p14:xfrm>
            </p:contentPart>
          </mc:Choice>
          <mc:Fallback xmlns="">
            <p:pic>
              <p:nvPicPr>
                <p:cNvPr id="32" name="Ink 31">
                  <a:extLst>
                    <a:ext uri="{FF2B5EF4-FFF2-40B4-BE49-F238E27FC236}">
                      <a16:creationId xmlns:a16="http://schemas.microsoft.com/office/drawing/2014/main" id="{45661BB4-9D18-04BE-5849-3DFDBC99E1EF}"/>
                    </a:ext>
                  </a:extLst>
                </p:cNvPr>
                <p:cNvPicPr/>
                <p:nvPr/>
              </p:nvPicPr>
              <p:blipFill>
                <a:blip r:embed="rId28"/>
                <a:stretch>
                  <a:fillRect/>
                </a:stretch>
              </p:blipFill>
              <p:spPr>
                <a:xfrm>
                  <a:off x="3706785" y="1595140"/>
                  <a:ext cx="493200" cy="118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a16="http://schemas.microsoft.com/office/drawing/2014/main" id="{3741CD14-525E-FDF5-0E52-9E9D2D04F8D2}"/>
                  </a:ext>
                </a:extLst>
              </p14:cNvPr>
              <p14:cNvContentPartPr/>
              <p14:nvPr/>
            </p14:nvContentPartPr>
            <p14:xfrm>
              <a:off x="972225" y="4406740"/>
              <a:ext cx="1042560" cy="417960"/>
            </p14:xfrm>
          </p:contentPart>
        </mc:Choice>
        <mc:Fallback xmlns="">
          <p:pic>
            <p:nvPicPr>
              <p:cNvPr id="34" name="Ink 33">
                <a:extLst>
                  <a:ext uri="{FF2B5EF4-FFF2-40B4-BE49-F238E27FC236}">
                    <a16:creationId xmlns:a16="http://schemas.microsoft.com/office/drawing/2014/main" id="{3741CD14-525E-FDF5-0E52-9E9D2D04F8D2}"/>
                  </a:ext>
                </a:extLst>
              </p:cNvPr>
              <p:cNvPicPr/>
              <p:nvPr/>
            </p:nvPicPr>
            <p:blipFill>
              <a:blip r:embed="rId30"/>
              <a:stretch>
                <a:fillRect/>
              </a:stretch>
            </p:blipFill>
            <p:spPr>
              <a:xfrm>
                <a:off x="954225" y="4389100"/>
                <a:ext cx="10782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a:extLst>
                  <a:ext uri="{FF2B5EF4-FFF2-40B4-BE49-F238E27FC236}">
                    <a16:creationId xmlns:a16="http://schemas.microsoft.com/office/drawing/2014/main" id="{610C8A79-6740-6AED-57AF-B9F9C8C49FB3}"/>
                  </a:ext>
                </a:extLst>
              </p14:cNvPr>
              <p14:cNvContentPartPr/>
              <p14:nvPr/>
            </p14:nvContentPartPr>
            <p14:xfrm>
              <a:off x="2832345" y="4685740"/>
              <a:ext cx="863280" cy="422640"/>
            </p14:xfrm>
          </p:contentPart>
        </mc:Choice>
        <mc:Fallback xmlns="">
          <p:pic>
            <p:nvPicPr>
              <p:cNvPr id="35" name="Ink 34">
                <a:extLst>
                  <a:ext uri="{FF2B5EF4-FFF2-40B4-BE49-F238E27FC236}">
                    <a16:creationId xmlns:a16="http://schemas.microsoft.com/office/drawing/2014/main" id="{610C8A79-6740-6AED-57AF-B9F9C8C49FB3}"/>
                  </a:ext>
                </a:extLst>
              </p:cNvPr>
              <p:cNvPicPr/>
              <p:nvPr/>
            </p:nvPicPr>
            <p:blipFill>
              <a:blip r:embed="rId32"/>
              <a:stretch>
                <a:fillRect/>
              </a:stretch>
            </p:blipFill>
            <p:spPr>
              <a:xfrm>
                <a:off x="2814705" y="4667740"/>
                <a:ext cx="898920" cy="458280"/>
              </a:xfrm>
              <a:prstGeom prst="rect">
                <a:avLst/>
              </a:prstGeom>
            </p:spPr>
          </p:pic>
        </mc:Fallback>
      </mc:AlternateContent>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461</Words>
  <Application>Microsoft Office PowerPoint</Application>
  <PresentationFormat>On-screen Show (16:9)</PresentationFormat>
  <Paragraphs>82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 ExtraLight</vt:lpstr>
      <vt:lpstr>Arial</vt:lpstr>
      <vt:lpstr>Montserrat ExtraBold</vt:lpstr>
      <vt:lpstr>Montserrat</vt:lpstr>
      <vt:lpstr>Söhne</vt:lpstr>
      <vt:lpstr>Futuristic Background by Slidesgo</vt:lpstr>
      <vt:lpstr>TRAFFIC RIDER</vt:lpstr>
      <vt:lpstr>AIM</vt:lpstr>
      <vt:lpstr>01</vt:lpstr>
      <vt:lpstr>GAME CREATION</vt:lpstr>
      <vt:lpstr>TRAFFIC RIDER</vt:lpstr>
      <vt:lpstr>USER CONTROLS   </vt:lpstr>
      <vt:lpstr>Q-Learning Implementation</vt:lpstr>
      <vt:lpstr>Understanding the game environment</vt:lpstr>
      <vt:lpstr>Defining the STATES and ACTIONS      </vt:lpstr>
      <vt:lpstr>STATE REDUCTION and DISCRETIZATION</vt:lpstr>
      <vt:lpstr>Q-TABLE     </vt:lpstr>
      <vt:lpstr>Train the agent</vt:lpstr>
      <vt:lpstr>TRAINING the Agent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RIDER</dc:title>
  <dc:creator>Karthik Chittoor</dc:creator>
  <cp:lastModifiedBy>karthik chittoor</cp:lastModifiedBy>
  <cp:revision>6</cp:revision>
  <dcterms:modified xsi:type="dcterms:W3CDTF">2024-04-10T18:22:03Z</dcterms:modified>
</cp:coreProperties>
</file>